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256" r:id="rId2"/>
    <p:sldId id="259" r:id="rId3"/>
    <p:sldId id="260" r:id="rId4"/>
    <p:sldId id="262" r:id="rId5"/>
    <p:sldId id="263" r:id="rId6"/>
    <p:sldId id="264" r:id="rId7"/>
    <p:sldId id="258" r:id="rId8"/>
    <p:sldId id="261" r:id="rId9"/>
    <p:sldId id="266" r:id="rId10"/>
    <p:sldId id="270" r:id="rId11"/>
    <p:sldId id="271" r:id="rId12"/>
    <p:sldId id="267" r:id="rId13"/>
    <p:sldId id="268" r:id="rId14"/>
    <p:sldId id="269" r:id="rId15"/>
    <p:sldId id="272" r:id="rId16"/>
    <p:sldId id="265" r:id="rId17"/>
  </p:sldIdLst>
  <p:sldSz cx="12192000" cy="6858000"/>
  <p:notesSz cx="6797675" cy="9926638"/>
  <p:defaultTextStyle>
    <a:defPPr>
      <a:defRPr lang="de-DE"/>
    </a:defPPr>
    <a:lvl1pPr marL="0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0369AE63-F1AC-4AD1-9B5F-811C1F305B0E}">
          <p14:sldIdLst>
            <p14:sldId id="256"/>
            <p14:sldId id="259"/>
            <p14:sldId id="260"/>
            <p14:sldId id="262"/>
            <p14:sldId id="263"/>
            <p14:sldId id="264"/>
            <p14:sldId id="258"/>
            <p14:sldId id="261"/>
            <p14:sldId id="266"/>
            <p14:sldId id="270"/>
            <p14:sldId id="271"/>
            <p14:sldId id="267"/>
            <p14:sldId id="268"/>
            <p14:sldId id="269"/>
            <p14:sldId id="272"/>
            <p14:sldId id="26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643" userDrawn="1">
          <p15:clr>
            <a:srgbClr val="A4A3A4"/>
          </p15:clr>
        </p15:guide>
        <p15:guide id="2" orient="horz" pos="964" userDrawn="1">
          <p15:clr>
            <a:srgbClr val="A4A3A4"/>
          </p15:clr>
        </p15:guide>
        <p15:guide id="3" orient="horz" pos="2160" userDrawn="1">
          <p15:clr>
            <a:srgbClr val="A4A3A4"/>
          </p15:clr>
        </p15:guide>
        <p15:guide id="4" orient="horz" pos="4043" userDrawn="1">
          <p15:clr>
            <a:srgbClr val="A4A3A4"/>
          </p15:clr>
        </p15:guide>
        <p15:guide id="5" orient="horz" pos="4207" userDrawn="1">
          <p15:clr>
            <a:srgbClr val="A4A3A4"/>
          </p15:clr>
        </p15:guide>
        <p15:guide id="6" pos="3611" userDrawn="1">
          <p15:clr>
            <a:srgbClr val="A4A3A4"/>
          </p15:clr>
        </p15:guide>
        <p15:guide id="7" pos="4081" userDrawn="1">
          <p15:clr>
            <a:srgbClr val="A4A3A4"/>
          </p15:clr>
        </p15:guide>
        <p15:guide id="8" pos="7275" userDrawn="1">
          <p15:clr>
            <a:srgbClr val="A4A3A4"/>
          </p15:clr>
        </p15:guide>
        <p15:guide id="9" pos="1905" userDrawn="1">
          <p15:clr>
            <a:srgbClr val="A4A3A4"/>
          </p15:clr>
        </p15:guide>
        <p15:guide id="10" pos="393" userDrawn="1">
          <p15:clr>
            <a:srgbClr val="A4A3A4"/>
          </p15:clr>
        </p15:guide>
        <p15:guide id="11" orient="horz" pos="957" userDrawn="1">
          <p15:clr>
            <a:srgbClr val="A4A3A4"/>
          </p15:clr>
        </p15:guide>
        <p15:guide id="12" orient="horz" pos="4175" userDrawn="1">
          <p15:clr>
            <a:srgbClr val="A4A3A4"/>
          </p15:clr>
        </p15:guide>
        <p15:guide id="13" pos="5773" userDrawn="1">
          <p15:clr>
            <a:srgbClr val="A4A3A4"/>
          </p15:clr>
        </p15:guide>
        <p15:guide id="14" pos="4140" userDrawn="1">
          <p15:clr>
            <a:srgbClr val="A4A3A4"/>
          </p15:clr>
        </p15:guide>
        <p15:guide id="15" pos="5752" userDrawn="1">
          <p15:clr>
            <a:srgbClr val="A4A3A4"/>
          </p15:clr>
        </p15:guide>
        <p15:guide id="16" orient="horz" pos="324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42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99A"/>
    <a:srgbClr val="76B729"/>
    <a:srgbClr val="13A538"/>
    <a:srgbClr val="25B7BC"/>
    <a:srgbClr val="AFCB08"/>
    <a:srgbClr val="00A5C8"/>
    <a:srgbClr val="23A638"/>
    <a:srgbClr val="FBB900"/>
    <a:srgbClr val="482583"/>
    <a:srgbClr val="E500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303" autoAdjust="0"/>
    <p:restoredTop sz="95819" autoAdjust="0"/>
  </p:normalViewPr>
  <p:slideViewPr>
    <p:cSldViewPr>
      <p:cViewPr>
        <p:scale>
          <a:sx n="100" d="100"/>
          <a:sy n="100" d="100"/>
        </p:scale>
        <p:origin x="300" y="342"/>
      </p:cViewPr>
      <p:guideLst>
        <p:guide orient="horz" pos="643"/>
        <p:guide orient="horz" pos="964"/>
        <p:guide orient="horz" pos="2160"/>
        <p:guide orient="horz" pos="4043"/>
        <p:guide orient="horz" pos="4207"/>
        <p:guide pos="3611"/>
        <p:guide pos="4081"/>
        <p:guide pos="7275"/>
        <p:guide pos="1905"/>
        <p:guide pos="393"/>
        <p:guide orient="horz" pos="957"/>
        <p:guide orient="horz" pos="4175"/>
        <p:guide pos="5773"/>
        <p:guide pos="4140"/>
        <p:guide pos="5752"/>
        <p:guide orient="horz" pos="324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1392"/>
    </p:cViewPr>
  </p:sorterViewPr>
  <p:notesViewPr>
    <p:cSldViewPr>
      <p:cViewPr varScale="1">
        <p:scale>
          <a:sx n="61" d="100"/>
          <a:sy n="61" d="100"/>
        </p:scale>
        <p:origin x="3254" y="53"/>
      </p:cViewPr>
      <p:guideLst>
        <p:guide orient="horz" pos="3127"/>
        <p:guide pos="2142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F053B8-FB04-4AB0-A080-AB7AE9E56315}" type="datetimeFigureOut">
              <a:rPr lang="de-DE" smtClean="0"/>
              <a:pPr/>
              <a:t>28.02.2026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6B928E-9091-4764-9D3D-C4097BD97814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382610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D91BE1-7962-4D26-99A9-07CE70F19314}" type="datetimeFigureOut">
              <a:rPr lang="de-DE" smtClean="0"/>
              <a:pPr/>
              <a:t>28.02.2026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768" y="4715154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09F13D-5E3F-4C20-ADC0-C88A2660A513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379289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_ AVL Company">
    <p:bg>
      <p:bgPr>
        <a:gradFill>
          <a:gsLst>
            <a:gs pos="9000">
              <a:schemeClr val="accent1"/>
            </a:gs>
            <a:gs pos="100000">
              <a:schemeClr val="accent4"/>
            </a:gs>
            <a:gs pos="70000">
              <a:schemeClr val="accent3"/>
            </a:gs>
            <a:gs pos="36000">
              <a:schemeClr val="accent2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xt_Autor1">
            <a:extLst>
              <a:ext uri="{FF2B5EF4-FFF2-40B4-BE49-F238E27FC236}">
                <a16:creationId xmlns:a16="http://schemas.microsoft.com/office/drawing/2014/main" id="{7EB48C31-1C1C-4AC0-9CDA-B24163F55365}"/>
              </a:ext>
            </a:extLst>
          </p:cNvPr>
          <p:cNvSpPr txBox="1"/>
          <p:nvPr userDrawn="1"/>
        </p:nvSpPr>
        <p:spPr>
          <a:xfrm>
            <a:off x="720000" y="5295878"/>
            <a:ext cx="6840000" cy="21544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 anchorCtr="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endParaRPr lang="en-US" sz="1400" b="0" kern="1200" baseline="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1" name="Untertitel 2">
            <a:extLst>
              <a:ext uri="{FF2B5EF4-FFF2-40B4-BE49-F238E27FC236}">
                <a16:creationId xmlns:a16="http://schemas.microsoft.com/office/drawing/2014/main" id="{E91BB1B9-E479-4743-8939-B483D46886F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20000" y="4021200"/>
            <a:ext cx="6840000" cy="307777"/>
          </a:xfrm>
          <a:noFill/>
          <a:ln>
            <a:noFill/>
          </a:ln>
          <a:effectLst/>
        </p:spPr>
        <p:txBody>
          <a:bodyPr wrap="square" lIns="0" tIns="0" rIns="0" bIns="0" anchor="t" anchorCtr="0">
            <a:spAutoFit/>
          </a:bodyPr>
          <a:lstStyle>
            <a:lvl1pPr marL="0" indent="0" algn="l">
              <a:buNone/>
              <a:defRPr sz="2000" cap="none" baseline="0">
                <a:solidFill>
                  <a:schemeClr val="bg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/>
              <a:t>Presentation Subline Lorem Ipsum</a:t>
            </a:r>
          </a:p>
        </p:txBody>
      </p:sp>
      <p:sp>
        <p:nvSpPr>
          <p:cNvPr id="12" name="txt_Companyname">
            <a:extLst>
              <a:ext uri="{FF2B5EF4-FFF2-40B4-BE49-F238E27FC236}">
                <a16:creationId xmlns:a16="http://schemas.microsoft.com/office/drawing/2014/main" id="{FE79A73F-8F28-4543-AF07-21C524AF4027}"/>
              </a:ext>
            </a:extLst>
          </p:cNvPr>
          <p:cNvSpPr txBox="1">
            <a:spLocks/>
          </p:cNvSpPr>
          <p:nvPr userDrawn="1"/>
        </p:nvSpPr>
        <p:spPr>
          <a:xfrm>
            <a:off x="720000" y="6487200"/>
            <a:ext cx="5770800" cy="15388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ctr" anchorCtr="0">
            <a:spAutoFit/>
          </a:bodyPr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None/>
              <a:defRPr sz="2400" kern="1200" cap="none" baseline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09585" indent="0" algn="ctr" defTabSz="1219170" rtl="0" eaLnBrk="1" latinLnBrk="0" hangingPunct="1">
              <a:spcBef>
                <a:spcPts val="0"/>
              </a:spcBef>
              <a:spcAft>
                <a:spcPts val="800"/>
              </a:spcAft>
              <a:buClr>
                <a:srgbClr val="999999"/>
              </a:buClr>
              <a:buFont typeface="Wingdings" pitchFamily="2" charset="2"/>
              <a:buNone/>
              <a:defRPr sz="1867" kern="1200">
                <a:solidFill>
                  <a:schemeClr val="tx1">
                    <a:tint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219170" indent="0" algn="ctr" defTabSz="1219170" rtl="0" eaLnBrk="1" latinLnBrk="0" hangingPunct="1">
              <a:spcBef>
                <a:spcPts val="0"/>
              </a:spcBef>
              <a:spcAft>
                <a:spcPts val="800"/>
              </a:spcAft>
              <a:buClr>
                <a:srgbClr val="999999"/>
              </a:buClr>
              <a:buFont typeface="Wingdings" pitchFamily="2" charset="2"/>
              <a:buNone/>
              <a:defRPr sz="1867" kern="1200">
                <a:solidFill>
                  <a:schemeClr val="tx1">
                    <a:tint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828754" indent="0" algn="ctr" defTabSz="1219170" rtl="0" eaLnBrk="1" latinLnBrk="0" hangingPunct="1">
              <a:spcBef>
                <a:spcPts val="0"/>
              </a:spcBef>
              <a:spcAft>
                <a:spcPts val="800"/>
              </a:spcAft>
              <a:buClr>
                <a:srgbClr val="999999"/>
              </a:buClr>
              <a:buFont typeface="Wingdings" pitchFamily="2" charset="2"/>
              <a:buNone/>
              <a:defRPr sz="1867" kern="1200">
                <a:solidFill>
                  <a:schemeClr val="tx1">
                    <a:tint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438339" indent="0" algn="ctr" defTabSz="1219170" rtl="0" eaLnBrk="1" latinLnBrk="0" hangingPunct="1">
              <a:spcBef>
                <a:spcPts val="0"/>
              </a:spcBef>
              <a:spcAft>
                <a:spcPts val="800"/>
              </a:spcAft>
              <a:buClr>
                <a:srgbClr val="999999"/>
              </a:buClr>
              <a:buFont typeface="Wingdings" pitchFamily="2" charset="2"/>
              <a:buNone/>
              <a:tabLst/>
              <a:defRPr sz="1867" kern="1200">
                <a:solidFill>
                  <a:schemeClr val="tx1">
                    <a:tint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 marL="3047924" indent="0" algn="ctr" defTabSz="1219170" rtl="0" eaLnBrk="1" latinLnBrk="0" hangingPunct="1">
              <a:spcBef>
                <a:spcPct val="20000"/>
              </a:spcBef>
              <a:buFont typeface="Arial" pitchFamily="34" charset="0"/>
              <a:buNone/>
              <a:defRPr sz="2667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657509" indent="0" algn="ctr" defTabSz="1219170" rtl="0" eaLnBrk="1" latinLnBrk="0" hangingPunct="1">
              <a:spcBef>
                <a:spcPct val="20000"/>
              </a:spcBef>
              <a:buFont typeface="Arial" pitchFamily="34" charset="0"/>
              <a:buNone/>
              <a:defRPr sz="2667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4267093" indent="0" algn="ctr" defTabSz="1219170" rtl="0" eaLnBrk="1" latinLnBrk="0" hangingPunct="1">
              <a:spcBef>
                <a:spcPct val="20000"/>
              </a:spcBef>
              <a:buFont typeface="Arial" pitchFamily="34" charset="0"/>
              <a:buNone/>
              <a:defRPr sz="2667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4876678" indent="0" algn="ctr" defTabSz="1219170" rtl="0" eaLnBrk="1" latinLnBrk="0" hangingPunct="1">
              <a:spcBef>
                <a:spcPct val="20000"/>
              </a:spcBef>
              <a:buFont typeface="Arial" pitchFamily="34" charset="0"/>
              <a:buNone/>
              <a:defRPr sz="2667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1000" spc="0" baseline="0"/>
              <a:t>AVL List GmbH</a:t>
            </a:r>
            <a:endParaRPr lang="en-US" sz="1000" spc="0" baseline="0" dirty="0"/>
          </a:p>
        </p:txBody>
      </p:sp>
      <p:sp>
        <p:nvSpPr>
          <p:cNvPr id="14" name="txt_SecurityLevel">
            <a:extLst>
              <a:ext uri="{FF2B5EF4-FFF2-40B4-BE49-F238E27FC236}">
                <a16:creationId xmlns:a16="http://schemas.microsoft.com/office/drawing/2014/main" id="{6AAD1F99-9957-4E40-AC89-A11B14E65CC7}"/>
              </a:ext>
            </a:extLst>
          </p:cNvPr>
          <p:cNvSpPr/>
          <p:nvPr userDrawn="1"/>
        </p:nvSpPr>
        <p:spPr bwMode="auto">
          <a:xfrm>
            <a:off x="10573200" y="6487200"/>
            <a:ext cx="512961" cy="153888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/>
          <a:p>
            <a:pPr lvl="0" defTabSz="914400"/>
            <a:r>
              <a:rPr lang="en-US" sz="1000" noProof="0" dirty="0">
                <a:solidFill>
                  <a:schemeClr val="bg1"/>
                </a:solidFill>
              </a:rPr>
              <a:t>Internal</a:t>
            </a:r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80E33B2F-61F2-470C-AE4F-4E485D4496E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20000" y="2494800"/>
            <a:ext cx="6840000" cy="1404000"/>
          </a:xfrm>
        </p:spPr>
        <p:txBody>
          <a:bodyPr rIns="0" bIns="3600"/>
          <a:lstStyle>
            <a:lvl1pPr>
              <a:lnSpc>
                <a:spcPct val="110000"/>
              </a:lnSpc>
              <a:defRPr sz="4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Document</a:t>
            </a:r>
            <a:br>
              <a:rPr lang="en-US" dirty="0"/>
            </a:br>
            <a:r>
              <a:rPr lang="en-US" dirty="0"/>
              <a:t>Title</a:t>
            </a:r>
          </a:p>
        </p:txBody>
      </p:sp>
      <p:sp>
        <p:nvSpPr>
          <p:cNvPr id="16" name="Rectangle 14">
            <a:extLst>
              <a:ext uri="{FF2B5EF4-FFF2-40B4-BE49-F238E27FC236}">
                <a16:creationId xmlns:a16="http://schemas.microsoft.com/office/drawing/2014/main" id="{845AB313-6724-3E64-FA78-9036E1BE2CB2}"/>
              </a:ext>
            </a:extLst>
          </p:cNvPr>
          <p:cNvSpPr/>
          <p:nvPr userDrawn="1"/>
        </p:nvSpPr>
        <p:spPr>
          <a:xfrm>
            <a:off x="-7304" y="6714169"/>
            <a:ext cx="5328592" cy="143831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FCBA4F61-7C25-67CD-00B3-8BB4A6B46B3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6348" t="20954" r="16349" b="37963"/>
          <a:stretch/>
        </p:blipFill>
        <p:spPr>
          <a:xfrm>
            <a:off x="720000" y="727478"/>
            <a:ext cx="1433675" cy="6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7042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732CAC-D4B3-4EFF-85DA-A481882BD4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00" y="183600"/>
            <a:ext cx="11091600" cy="882000"/>
          </a:xfrm>
        </p:spPr>
        <p:txBody>
          <a:bodyPr lIns="0" rIns="0"/>
          <a:lstStyle>
            <a:lvl1pPr>
              <a:defRPr/>
            </a:lvl1pPr>
          </a:lstStyle>
          <a:p>
            <a:r>
              <a:rPr lang="en-US" dirty="0"/>
              <a:t>Edit master title</a:t>
            </a:r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1B9EBB46-B58F-4690-A1A2-8316670E953C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550863" y="1551600"/>
            <a:ext cx="11091862" cy="4539600"/>
          </a:xfrm>
        </p:spPr>
        <p:txBody>
          <a:bodyPr lIns="0">
            <a:noAutofit/>
          </a:bodyPr>
          <a:lstStyle>
            <a:lvl1pPr marL="230400" indent="-230400" algn="l" defTabSz="1219170" rtl="0" eaLnBrk="1" latinLnBrk="0" hangingPunct="1">
              <a:spcBef>
                <a:spcPts val="0"/>
              </a:spcBef>
              <a:spcAft>
                <a:spcPts val="800"/>
              </a:spcAft>
              <a:buClrTx/>
              <a:buFont typeface="Wingdings" panose="05000000000000000000" pitchFamily="2" charset="2"/>
              <a:buChar char="§"/>
              <a:defRPr lang="en-US" sz="1600" kern="1200" baseline="0" noProof="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68000" indent="-284400" algn="l" defTabSz="1219170" rtl="0" eaLnBrk="1" latinLnBrk="0" hangingPunct="1">
              <a:spcBef>
                <a:spcPts val="0"/>
              </a:spcBef>
              <a:spcAft>
                <a:spcPts val="800"/>
              </a:spcAft>
              <a:buClrTx/>
              <a:buFont typeface="Symbol" panose="05050102010706020507" pitchFamily="18" charset="2"/>
              <a:buChar char="-"/>
              <a:defRPr lang="en-US" sz="1600" kern="1200" baseline="0" noProof="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655200" indent="-284400" algn="l" defTabSz="1219170" rtl="0" eaLnBrk="1" latinLnBrk="0" hangingPunct="1">
              <a:spcBef>
                <a:spcPts val="0"/>
              </a:spcBef>
              <a:spcAft>
                <a:spcPts val="800"/>
              </a:spcAft>
              <a:buClrTx/>
              <a:buFont typeface="Symbol" panose="05050102010706020507" pitchFamily="18" charset="2"/>
              <a:buChar char="-"/>
              <a:defRPr lang="en-US" sz="1400" kern="1200" baseline="0" noProof="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712800" indent="-172800" algn="l" defTabSz="1219170" rtl="0" eaLnBrk="1" latinLnBrk="0" hangingPunct="1">
              <a:spcBef>
                <a:spcPts val="0"/>
              </a:spcBef>
              <a:spcAft>
                <a:spcPts val="800"/>
              </a:spcAft>
              <a:buClrTx/>
              <a:buFont typeface="Symbol" panose="05050102010706020507" pitchFamily="18" charset="2"/>
              <a:buChar char="-"/>
              <a:defRPr lang="en-US" sz="1200" kern="1200" baseline="0" noProof="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885600" indent="-172800" algn="l" defTabSz="1219170" rtl="0" eaLnBrk="1" latinLnBrk="0" hangingPunct="1">
              <a:spcBef>
                <a:spcPts val="0"/>
              </a:spcBef>
              <a:spcAft>
                <a:spcPts val="800"/>
              </a:spcAft>
              <a:buClrTx/>
              <a:buFont typeface="Symbol" panose="05050102010706020507" pitchFamily="18" charset="2"/>
              <a:buChar char="-"/>
              <a:defRPr lang="en-US" sz="1200" kern="1200" baseline="0" noProof="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>
              <a:buClr>
                <a:schemeClr val="bg1">
                  <a:lumMod val="65000"/>
                </a:schemeClr>
              </a:buClr>
            </a:pPr>
            <a:r>
              <a:rPr lang="en-US" noProof="0" dirty="0"/>
              <a:t>Edit text master format</a:t>
            </a:r>
            <a:br>
              <a:rPr lang="en-US" noProof="0" dirty="0"/>
            </a:br>
            <a:r>
              <a:rPr lang="en-US" noProof="0" dirty="0"/>
              <a:t>It’s allowed to use font sizes from 14pt to 18 pt – depending on the amount/characters of text. It’s not allowed to enlarge the text box – the text always has to fit in the text box. It’s only allowed to use the defined template colors.</a:t>
            </a:r>
          </a:p>
          <a:p>
            <a:pPr lvl="1">
              <a:buClr>
                <a:schemeClr val="bg1">
                  <a:lumMod val="65000"/>
                </a:schemeClr>
              </a:buClr>
            </a:pPr>
            <a:r>
              <a:rPr lang="en-US" noProof="0" dirty="0"/>
              <a:t>Second Level</a:t>
            </a:r>
          </a:p>
          <a:p>
            <a:pPr lvl="2">
              <a:buClr>
                <a:schemeClr val="bg1">
                  <a:lumMod val="65000"/>
                </a:schemeClr>
              </a:buClr>
            </a:pPr>
            <a:r>
              <a:rPr lang="en-US" noProof="0" dirty="0"/>
              <a:t>Third Level</a:t>
            </a:r>
          </a:p>
          <a:p>
            <a:pPr lvl="3">
              <a:buClr>
                <a:schemeClr val="bg1">
                  <a:lumMod val="65000"/>
                </a:schemeClr>
              </a:buClr>
            </a:pPr>
            <a:r>
              <a:rPr lang="en-US" noProof="0" dirty="0"/>
              <a:t>Fourth Level</a:t>
            </a:r>
          </a:p>
          <a:p>
            <a:pPr lvl="4">
              <a:buClr>
                <a:schemeClr val="bg1">
                  <a:lumMod val="65000"/>
                </a:schemeClr>
              </a:buClr>
            </a:pPr>
            <a:r>
              <a:rPr lang="en-US" noProof="0" dirty="0"/>
              <a:t>Fifth Level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2CD728FF-F25B-E77A-3ECB-9DD1E0070C53}"/>
              </a:ext>
            </a:extLst>
          </p:cNvPr>
          <p:cNvSpPr/>
          <p:nvPr userDrawn="1"/>
        </p:nvSpPr>
        <p:spPr>
          <a:xfrm>
            <a:off x="550862" y="1159200"/>
            <a:ext cx="1440000" cy="36000"/>
          </a:xfrm>
          <a:prstGeom prst="rect">
            <a:avLst/>
          </a:prstGeom>
          <a:gradFill flip="none" rotWithShape="1">
            <a:gsLst>
              <a:gs pos="66000">
                <a:schemeClr val="accent2"/>
              </a:gs>
              <a:gs pos="100000">
                <a:schemeClr val="accent1"/>
              </a:gs>
              <a:gs pos="33000">
                <a:srgbClr val="0AA580"/>
              </a:gs>
              <a:gs pos="0">
                <a:schemeClr val="accent4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4651792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52D3A8-61ED-40DD-874B-AA7B44A2FB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1384" y="183600"/>
            <a:ext cx="11091600" cy="882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Edit master title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42586A00-EB38-C28B-3538-419FA7EFB8EB}"/>
              </a:ext>
            </a:extLst>
          </p:cNvPr>
          <p:cNvSpPr/>
          <p:nvPr userDrawn="1"/>
        </p:nvSpPr>
        <p:spPr>
          <a:xfrm>
            <a:off x="550862" y="1159200"/>
            <a:ext cx="1440000" cy="36000"/>
          </a:xfrm>
          <a:prstGeom prst="rect">
            <a:avLst/>
          </a:prstGeom>
          <a:gradFill flip="none" rotWithShape="1">
            <a:gsLst>
              <a:gs pos="66000">
                <a:schemeClr val="accent2"/>
              </a:gs>
              <a:gs pos="100000">
                <a:schemeClr val="accent1"/>
              </a:gs>
              <a:gs pos="33000">
                <a:srgbClr val="0AA580"/>
              </a:gs>
              <a:gs pos="0">
                <a:schemeClr val="accent4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7472699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Title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35BD79-7A43-43DF-8987-4A120DE9AB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1384" y="183600"/>
            <a:ext cx="11091600" cy="882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Edit master title</a:t>
            </a:r>
          </a:p>
        </p:txBody>
      </p:sp>
      <p:sp>
        <p:nvSpPr>
          <p:cNvPr id="6" name="Textplatzhalter 1">
            <a:extLst>
              <a:ext uri="{FF2B5EF4-FFF2-40B4-BE49-F238E27FC236}">
                <a16:creationId xmlns:a16="http://schemas.microsoft.com/office/drawing/2014/main" id="{275022A4-AAC9-41D7-ABBF-14A3BEF5EF4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50862" y="1332000"/>
            <a:ext cx="11090276" cy="236012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>
              <a:buFontTx/>
              <a:buNone/>
              <a:defRPr sz="1800" b="1" cap="none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09570" indent="0">
              <a:buFontTx/>
              <a:buNone/>
              <a:defRPr/>
            </a:lvl2pPr>
            <a:lvl3pPr marL="1219139" indent="0">
              <a:buFontTx/>
              <a:buNone/>
              <a:defRPr/>
            </a:lvl3pPr>
            <a:lvl4pPr marL="1828709" indent="0">
              <a:buFontTx/>
              <a:buNone/>
              <a:defRPr/>
            </a:lvl4pPr>
            <a:lvl5pPr marL="2438278" indent="0">
              <a:buFontTx/>
              <a:buNone/>
              <a:defRPr/>
            </a:lvl5pPr>
          </a:lstStyle>
          <a:p>
            <a:pPr lvl="0"/>
            <a:r>
              <a:rPr lang="en-US" noProof="0" dirty="0"/>
              <a:t>Click to edit master subtitle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50519FC7-1AD3-20FE-3958-9E78F532B5B5}"/>
              </a:ext>
            </a:extLst>
          </p:cNvPr>
          <p:cNvSpPr/>
          <p:nvPr userDrawn="1"/>
        </p:nvSpPr>
        <p:spPr>
          <a:xfrm>
            <a:off x="550862" y="1159200"/>
            <a:ext cx="1440000" cy="36000"/>
          </a:xfrm>
          <a:prstGeom prst="rect">
            <a:avLst/>
          </a:prstGeom>
          <a:gradFill flip="none" rotWithShape="1">
            <a:gsLst>
              <a:gs pos="66000">
                <a:schemeClr val="accent2"/>
              </a:gs>
              <a:gs pos="100000">
                <a:schemeClr val="accent1"/>
              </a:gs>
              <a:gs pos="33000">
                <a:srgbClr val="0AA580"/>
              </a:gs>
              <a:gs pos="0">
                <a:schemeClr val="accent4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1385398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keawaybox_light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5E56B6-AAB3-44E7-9DBE-5A57D120D4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1384" y="183600"/>
            <a:ext cx="11091600" cy="882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Edit master title</a:t>
            </a:r>
            <a:endParaRPr lang="en-US" dirty="0"/>
          </a:p>
        </p:txBody>
      </p:sp>
      <p:sp>
        <p:nvSpPr>
          <p:cNvPr id="5" name="Textplatzhalter 5">
            <a:extLst>
              <a:ext uri="{FF2B5EF4-FFF2-40B4-BE49-F238E27FC236}">
                <a16:creationId xmlns:a16="http://schemas.microsoft.com/office/drawing/2014/main" id="{12140428-89FD-4420-AC86-E5B7AE0168B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0800" y="5517232"/>
            <a:ext cx="11091600" cy="828089"/>
          </a:xfrm>
          <a:noFill/>
          <a:ln>
            <a:solidFill>
              <a:schemeClr val="bg1">
                <a:lumMod val="85000"/>
              </a:schemeClr>
            </a:solidFill>
          </a:ln>
        </p:spPr>
        <p:txBody>
          <a:bodyPr vert="horz" lIns="90000" tIns="90000" rIns="90000" bIns="90000" rtlCol="0" anchor="ctr">
            <a:noAutofit/>
          </a:bodyPr>
          <a:lstStyle>
            <a:lvl1pPr>
              <a:defRPr lang="de-DE" sz="1400" smtClean="0"/>
            </a:lvl1pPr>
            <a:lvl2pPr>
              <a:defRPr lang="de-DE" sz="1600" smtClean="0"/>
            </a:lvl2pPr>
            <a:lvl3pPr>
              <a:defRPr lang="de-DE" sz="1600" smtClean="0"/>
            </a:lvl3pPr>
            <a:lvl4pPr>
              <a:defRPr lang="de-DE" sz="1600" smtClean="0"/>
            </a:lvl4pPr>
            <a:lvl5pPr>
              <a:defRPr lang="en-US" sz="1600"/>
            </a:lvl5pPr>
          </a:lstStyle>
          <a:p>
            <a:pPr lvl="0"/>
            <a:r>
              <a:rPr lang="en-US" noProof="0" dirty="0"/>
              <a:t>Edit takeaway box, key message in Verdana 14 pt / Edit takeaway box, key message in Verdana 14 pt / Edit takeaway box, key message in Verdana 14 pt , key message in Verdana 14 pt , key message in Verdana 14 pt , key message in Verdana 14 pt , key message in Verdana 14 pt , key message in Verdana 14 pt , key message in Verdana 14 pt</a:t>
            </a:r>
          </a:p>
        </p:txBody>
      </p:sp>
      <p:sp>
        <p:nvSpPr>
          <p:cNvPr id="10" name="Inhaltsplatzhalter 10">
            <a:extLst>
              <a:ext uri="{FF2B5EF4-FFF2-40B4-BE49-F238E27FC236}">
                <a16:creationId xmlns:a16="http://schemas.microsoft.com/office/drawing/2014/main" id="{7A47C04D-8C7C-4090-B21E-5A9F65CAA53F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550863" y="1551600"/>
            <a:ext cx="11091862" cy="3857632"/>
          </a:xfrm>
        </p:spPr>
        <p:txBody>
          <a:bodyPr lIns="0">
            <a:noAutofit/>
          </a:bodyPr>
          <a:lstStyle>
            <a:lvl1pPr marL="230400" indent="-230400" algn="l" defTabSz="1219170" rtl="0" eaLnBrk="1" latinLnBrk="0" hangingPunct="1">
              <a:spcBef>
                <a:spcPts val="0"/>
              </a:spcBef>
              <a:spcAft>
                <a:spcPts val="800"/>
              </a:spcAft>
              <a:buClrTx/>
              <a:buFont typeface="Wingdings" panose="05000000000000000000" pitchFamily="2" charset="2"/>
              <a:buChar char="§"/>
              <a:defRPr lang="en-US" sz="1600" kern="1200" baseline="0" noProof="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68000" indent="-284400" algn="l" defTabSz="1219170" rtl="0" eaLnBrk="1" latinLnBrk="0" hangingPunct="1">
              <a:spcBef>
                <a:spcPts val="0"/>
              </a:spcBef>
              <a:spcAft>
                <a:spcPts val="800"/>
              </a:spcAft>
              <a:buClrTx/>
              <a:buFont typeface="Symbol" panose="05050102010706020507" pitchFamily="18" charset="2"/>
              <a:buChar char="-"/>
              <a:defRPr lang="en-US" sz="1600" kern="1200" baseline="0" noProof="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655200" indent="-284400" algn="l" defTabSz="1219170" rtl="0" eaLnBrk="1" latinLnBrk="0" hangingPunct="1">
              <a:spcBef>
                <a:spcPts val="0"/>
              </a:spcBef>
              <a:spcAft>
                <a:spcPts val="800"/>
              </a:spcAft>
              <a:buClrTx/>
              <a:buFont typeface="Symbol" panose="05050102010706020507" pitchFamily="18" charset="2"/>
              <a:buChar char="-"/>
              <a:defRPr lang="en-US" sz="1400" kern="1200" baseline="0" noProof="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712800" indent="-172800" algn="l" defTabSz="1219170" rtl="0" eaLnBrk="1" latinLnBrk="0" hangingPunct="1">
              <a:spcBef>
                <a:spcPts val="0"/>
              </a:spcBef>
              <a:spcAft>
                <a:spcPts val="800"/>
              </a:spcAft>
              <a:buClrTx/>
              <a:buFont typeface="Symbol" panose="05050102010706020507" pitchFamily="18" charset="2"/>
              <a:buChar char="-"/>
              <a:defRPr lang="en-US" sz="1200" kern="1200" baseline="0" noProof="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885600" indent="-172800" algn="l" defTabSz="1219170" rtl="0" eaLnBrk="1" latinLnBrk="0" hangingPunct="1">
              <a:spcBef>
                <a:spcPts val="0"/>
              </a:spcBef>
              <a:spcAft>
                <a:spcPts val="800"/>
              </a:spcAft>
              <a:buClrTx/>
              <a:buFont typeface="Symbol" panose="05050102010706020507" pitchFamily="18" charset="2"/>
              <a:buChar char="-"/>
              <a:defRPr lang="en-US" sz="1200" kern="1200" baseline="0" noProof="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>
              <a:buClr>
                <a:schemeClr val="bg1">
                  <a:lumMod val="65000"/>
                </a:schemeClr>
              </a:buClr>
            </a:pPr>
            <a:r>
              <a:rPr lang="en-US" noProof="0" dirty="0"/>
              <a:t>Edit text master format</a:t>
            </a:r>
            <a:br>
              <a:rPr lang="en-US" noProof="0" dirty="0"/>
            </a:br>
            <a:r>
              <a:rPr lang="en-US" noProof="0" dirty="0"/>
              <a:t>It’s allowed to use font sizes from 14pt to 18 pt – depending on the amount/characters of text. It’s not allowed to enlarge the text box – the text always has to fit in the text box. It’s only allowed to use the defined template colors.</a:t>
            </a:r>
          </a:p>
          <a:p>
            <a:pPr lvl="1">
              <a:buClr>
                <a:schemeClr val="bg1">
                  <a:lumMod val="65000"/>
                </a:schemeClr>
              </a:buClr>
            </a:pPr>
            <a:r>
              <a:rPr lang="en-US" noProof="0" dirty="0"/>
              <a:t>Second Level</a:t>
            </a:r>
          </a:p>
          <a:p>
            <a:pPr lvl="2">
              <a:buClr>
                <a:schemeClr val="bg1">
                  <a:lumMod val="65000"/>
                </a:schemeClr>
              </a:buClr>
            </a:pPr>
            <a:r>
              <a:rPr lang="en-US" noProof="0" dirty="0"/>
              <a:t>Third Level</a:t>
            </a:r>
          </a:p>
          <a:p>
            <a:pPr lvl="3">
              <a:buClr>
                <a:schemeClr val="bg1">
                  <a:lumMod val="65000"/>
                </a:schemeClr>
              </a:buClr>
            </a:pPr>
            <a:r>
              <a:rPr lang="en-US" noProof="0" dirty="0"/>
              <a:t>Fourth Level</a:t>
            </a:r>
          </a:p>
          <a:p>
            <a:pPr lvl="4">
              <a:buClr>
                <a:schemeClr val="bg1">
                  <a:lumMod val="65000"/>
                </a:schemeClr>
              </a:buClr>
            </a:pPr>
            <a:r>
              <a:rPr lang="en-US" noProof="0" dirty="0"/>
              <a:t>Fifth Level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B523E823-D350-77E4-24EA-A83CEFC5251A}"/>
              </a:ext>
            </a:extLst>
          </p:cNvPr>
          <p:cNvSpPr/>
          <p:nvPr userDrawn="1"/>
        </p:nvSpPr>
        <p:spPr>
          <a:xfrm>
            <a:off x="550862" y="1159200"/>
            <a:ext cx="1440000" cy="36000"/>
          </a:xfrm>
          <a:prstGeom prst="rect">
            <a:avLst/>
          </a:prstGeom>
          <a:gradFill flip="none" rotWithShape="1">
            <a:gsLst>
              <a:gs pos="66000">
                <a:schemeClr val="accent2"/>
              </a:gs>
              <a:gs pos="100000">
                <a:schemeClr val="accent1"/>
              </a:gs>
              <a:gs pos="33000">
                <a:srgbClr val="0AA580"/>
              </a:gs>
              <a:gs pos="0">
                <a:schemeClr val="accent4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9144706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keawaybox_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9DC0E89-4C4B-4F57-A235-49F9403B59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1384" y="183600"/>
            <a:ext cx="11091600" cy="882000"/>
          </a:xfrm>
        </p:spPr>
        <p:txBody>
          <a:bodyPr lIns="0" rIns="0"/>
          <a:lstStyle>
            <a:lvl1pPr>
              <a:defRPr/>
            </a:lvl1pPr>
          </a:lstStyle>
          <a:p>
            <a:r>
              <a:rPr lang="en-US" noProof="0" dirty="0"/>
              <a:t>Edit master title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01AC0435-38D1-41F4-965E-67D8784B868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0800" y="5517232"/>
            <a:ext cx="11091600" cy="828089"/>
          </a:xfrm>
          <a:noFill/>
          <a:ln>
            <a:solidFill>
              <a:schemeClr val="bg1">
                <a:lumMod val="85000"/>
              </a:schemeClr>
            </a:solidFill>
          </a:ln>
        </p:spPr>
        <p:txBody>
          <a:bodyPr vert="horz" lIns="90000" tIns="90000" rIns="90000" bIns="90000" rtlCol="0" anchor="ctr">
            <a:noAutofit/>
          </a:bodyPr>
          <a:lstStyle>
            <a:lvl1pPr>
              <a:defRPr lang="de-DE" sz="1400" smtClean="0"/>
            </a:lvl1pPr>
            <a:lvl2pPr>
              <a:defRPr lang="de-DE" sz="1600" smtClean="0"/>
            </a:lvl2pPr>
            <a:lvl3pPr>
              <a:defRPr lang="de-DE" sz="1600" smtClean="0"/>
            </a:lvl3pPr>
            <a:lvl4pPr>
              <a:defRPr lang="de-DE" sz="1600" smtClean="0"/>
            </a:lvl4pPr>
            <a:lvl5pPr>
              <a:defRPr lang="en-US" sz="1600"/>
            </a:lvl5pPr>
          </a:lstStyle>
          <a:p>
            <a:pPr lvl="0"/>
            <a:r>
              <a:rPr lang="en-US" noProof="0" dirty="0"/>
              <a:t>Edit takeaway box, key message in Verdana 14 pt / Edit takeaway box, key message in Verdana 14 pt / Edit takeaway box, key message in Verdana 14 pt , key message in Verdana 14 pt , key message in Verdana 14 pt , key message in Verdana 14 pt , key message in Verdana 14 pt , key message in Verdana 14 pt , key message in Verdana 14 pt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46FF9CC5-C359-047F-9622-E16789C3AD1B}"/>
              </a:ext>
            </a:extLst>
          </p:cNvPr>
          <p:cNvSpPr/>
          <p:nvPr userDrawn="1"/>
        </p:nvSpPr>
        <p:spPr>
          <a:xfrm>
            <a:off x="550862" y="1159200"/>
            <a:ext cx="1440000" cy="36000"/>
          </a:xfrm>
          <a:prstGeom prst="rect">
            <a:avLst/>
          </a:prstGeom>
          <a:gradFill flip="none" rotWithShape="1">
            <a:gsLst>
              <a:gs pos="66000">
                <a:schemeClr val="accent2"/>
              </a:gs>
              <a:gs pos="100000">
                <a:schemeClr val="accent1"/>
              </a:gs>
              <a:gs pos="33000">
                <a:srgbClr val="0AA580"/>
              </a:gs>
              <a:gs pos="0">
                <a:schemeClr val="accent4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2110829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keawaybox_dark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E54240-C216-4EDE-A6F1-C49C3EBDA1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1384" y="183600"/>
            <a:ext cx="11091600" cy="882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Edit master title</a:t>
            </a:r>
            <a:endParaRPr lang="en-US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B900FDA6-3E19-4B8D-BFE5-4ED39B81313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0800" y="5519078"/>
            <a:ext cx="11091600" cy="828089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90000" tIns="90000" rIns="90000" bIns="90000" rtlCol="0" anchor="ctr">
            <a:noAutofit/>
          </a:bodyPr>
          <a:lstStyle>
            <a:lvl1pPr>
              <a:defRPr lang="de-DE" sz="1400" dirty="0" smtClean="0"/>
            </a:lvl1pPr>
          </a:lstStyle>
          <a:p>
            <a:pPr lvl="0"/>
            <a:r>
              <a:rPr lang="en-US" noProof="0" dirty="0"/>
              <a:t>Edit takeaway box, key message in Verdana 14 pt / Edit takeaway box, key message in Verdana 14 pt / Edit takeaway box, key message in Verdana 14 pt , key message in Verdana 14 pt , key message in Verdana 14 pt , key message in Verdana 14 pt , key message in Verdana 14 pt , key message in Verdana 14 pt , key message in Verdana 14 pt</a:t>
            </a:r>
          </a:p>
        </p:txBody>
      </p:sp>
      <p:sp>
        <p:nvSpPr>
          <p:cNvPr id="6" name="Inhaltsplatzhalter 10">
            <a:extLst>
              <a:ext uri="{FF2B5EF4-FFF2-40B4-BE49-F238E27FC236}">
                <a16:creationId xmlns:a16="http://schemas.microsoft.com/office/drawing/2014/main" id="{241837BA-008B-4E2A-81F4-BCF82A482243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550863" y="1551600"/>
            <a:ext cx="11091862" cy="3857632"/>
          </a:xfrm>
        </p:spPr>
        <p:txBody>
          <a:bodyPr lIns="0">
            <a:noAutofit/>
          </a:bodyPr>
          <a:lstStyle>
            <a:lvl1pPr marL="230400" indent="-230400" algn="l" defTabSz="1219170" rtl="0" eaLnBrk="1" latinLnBrk="0" hangingPunct="1">
              <a:spcBef>
                <a:spcPts val="0"/>
              </a:spcBef>
              <a:spcAft>
                <a:spcPts val="800"/>
              </a:spcAft>
              <a:buClrTx/>
              <a:buFont typeface="Wingdings" panose="05000000000000000000" pitchFamily="2" charset="2"/>
              <a:buChar char="§"/>
              <a:defRPr lang="en-US" sz="1600" kern="1200" baseline="0" noProof="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68000" indent="-284400" algn="l" defTabSz="1219170" rtl="0" eaLnBrk="1" latinLnBrk="0" hangingPunct="1">
              <a:spcBef>
                <a:spcPts val="0"/>
              </a:spcBef>
              <a:spcAft>
                <a:spcPts val="800"/>
              </a:spcAft>
              <a:buClrTx/>
              <a:buFont typeface="Symbol" panose="05050102010706020507" pitchFamily="18" charset="2"/>
              <a:buChar char="-"/>
              <a:defRPr lang="en-US" sz="1600" kern="1200" baseline="0" noProof="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655200" indent="-284400" algn="l" defTabSz="1219170" rtl="0" eaLnBrk="1" latinLnBrk="0" hangingPunct="1">
              <a:spcBef>
                <a:spcPts val="0"/>
              </a:spcBef>
              <a:spcAft>
                <a:spcPts val="800"/>
              </a:spcAft>
              <a:buClrTx/>
              <a:buFont typeface="Symbol" panose="05050102010706020507" pitchFamily="18" charset="2"/>
              <a:buChar char="-"/>
              <a:defRPr lang="en-US" sz="1400" kern="1200" baseline="0" noProof="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712800" indent="-172800" algn="l" defTabSz="1219170" rtl="0" eaLnBrk="1" latinLnBrk="0" hangingPunct="1">
              <a:spcBef>
                <a:spcPts val="0"/>
              </a:spcBef>
              <a:spcAft>
                <a:spcPts val="800"/>
              </a:spcAft>
              <a:buClrTx/>
              <a:buFont typeface="Symbol" panose="05050102010706020507" pitchFamily="18" charset="2"/>
              <a:buChar char="-"/>
              <a:defRPr lang="en-US" sz="1200" kern="1200" baseline="0" noProof="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885600" indent="-172800" algn="l" defTabSz="1219170" rtl="0" eaLnBrk="1" latinLnBrk="0" hangingPunct="1">
              <a:spcBef>
                <a:spcPts val="0"/>
              </a:spcBef>
              <a:spcAft>
                <a:spcPts val="800"/>
              </a:spcAft>
              <a:buClrTx/>
              <a:buFont typeface="Symbol" panose="05050102010706020507" pitchFamily="18" charset="2"/>
              <a:buChar char="-"/>
              <a:defRPr lang="en-US" sz="1200" kern="1200" baseline="0" noProof="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>
              <a:buClr>
                <a:schemeClr val="bg1">
                  <a:lumMod val="65000"/>
                </a:schemeClr>
              </a:buClr>
            </a:pPr>
            <a:r>
              <a:rPr lang="en-US" noProof="0" dirty="0"/>
              <a:t>Edit text master format</a:t>
            </a:r>
            <a:br>
              <a:rPr lang="en-US" noProof="0" dirty="0"/>
            </a:br>
            <a:r>
              <a:rPr lang="en-US" noProof="0" dirty="0"/>
              <a:t>It’s allowed to use font sizes from 14pt to 18 pt – depending on the amount/characters of text. It’s not allowed to enlarge the text box – the text always has to fit in the text box. It’s only allowed to use the defined template colors.</a:t>
            </a:r>
          </a:p>
          <a:p>
            <a:pPr lvl="1">
              <a:buClr>
                <a:schemeClr val="bg1">
                  <a:lumMod val="65000"/>
                </a:schemeClr>
              </a:buClr>
            </a:pPr>
            <a:r>
              <a:rPr lang="en-US" noProof="0" dirty="0"/>
              <a:t>Second Level</a:t>
            </a:r>
          </a:p>
          <a:p>
            <a:pPr lvl="2">
              <a:buClr>
                <a:schemeClr val="bg1">
                  <a:lumMod val="65000"/>
                </a:schemeClr>
              </a:buClr>
            </a:pPr>
            <a:r>
              <a:rPr lang="en-US" noProof="0" dirty="0"/>
              <a:t>Third Level</a:t>
            </a:r>
          </a:p>
          <a:p>
            <a:pPr lvl="3">
              <a:buClr>
                <a:schemeClr val="bg1">
                  <a:lumMod val="65000"/>
                </a:schemeClr>
              </a:buClr>
            </a:pPr>
            <a:r>
              <a:rPr lang="en-US" noProof="0" dirty="0"/>
              <a:t>Fourth Level</a:t>
            </a:r>
          </a:p>
          <a:p>
            <a:pPr lvl="4">
              <a:buClr>
                <a:schemeClr val="bg1">
                  <a:lumMod val="65000"/>
                </a:schemeClr>
              </a:buClr>
            </a:pPr>
            <a:r>
              <a:rPr lang="en-US" noProof="0" dirty="0"/>
              <a:t>Fifth Level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FDB3BB6F-524B-77FF-ECC0-3CFD80788941}"/>
              </a:ext>
            </a:extLst>
          </p:cNvPr>
          <p:cNvSpPr/>
          <p:nvPr userDrawn="1"/>
        </p:nvSpPr>
        <p:spPr>
          <a:xfrm>
            <a:off x="550862" y="1159200"/>
            <a:ext cx="1440000" cy="36000"/>
          </a:xfrm>
          <a:prstGeom prst="rect">
            <a:avLst/>
          </a:prstGeom>
          <a:gradFill flip="none" rotWithShape="1">
            <a:gsLst>
              <a:gs pos="66000">
                <a:schemeClr val="accent2"/>
              </a:gs>
              <a:gs pos="100000">
                <a:schemeClr val="accent1"/>
              </a:gs>
              <a:gs pos="33000">
                <a:srgbClr val="0AA580"/>
              </a:gs>
              <a:gs pos="0">
                <a:schemeClr val="accent4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42822361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keawaybox_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CCE13F-B17B-487E-8BF6-64DCDFB35B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1384" y="183600"/>
            <a:ext cx="11091600" cy="882000"/>
          </a:xfrm>
        </p:spPr>
        <p:txBody>
          <a:bodyPr lIns="0" rIns="0"/>
          <a:lstStyle>
            <a:lvl1pPr>
              <a:defRPr/>
            </a:lvl1pPr>
          </a:lstStyle>
          <a:p>
            <a:r>
              <a:rPr lang="en-US" noProof="0" dirty="0"/>
              <a:t>Edit master title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55708E4-803E-43BC-88EE-1944610DDF6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0800" y="5519078"/>
            <a:ext cx="11091600" cy="828089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90000" tIns="90000" rIns="90000" bIns="90000" rtlCol="0" anchor="ctr">
            <a:noAutofit/>
          </a:bodyPr>
          <a:lstStyle>
            <a:lvl1pPr>
              <a:defRPr lang="de-DE" sz="1400" dirty="0" smtClean="0"/>
            </a:lvl1pPr>
          </a:lstStyle>
          <a:p>
            <a:pPr lvl="0"/>
            <a:r>
              <a:rPr lang="en-US" noProof="0" dirty="0"/>
              <a:t>Edit takeaway box, key message in Verdana 14 pt / Edit takeaway box, key message in Verdana 14 pt / Edit takeaway box, key message in Verdana 14 pt , key message in Verdana 14 pt , key message in Verdana 14 pt , key message in Verdana 14 pt , key message in Verdana 14 pt , key message in Verdana 14 pt , key message in Verdana 14 pt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D5D6882B-6499-91A7-4E7B-0D07C891D8A7}"/>
              </a:ext>
            </a:extLst>
          </p:cNvPr>
          <p:cNvSpPr/>
          <p:nvPr userDrawn="1"/>
        </p:nvSpPr>
        <p:spPr>
          <a:xfrm>
            <a:off x="550862" y="1159200"/>
            <a:ext cx="1440000" cy="36000"/>
          </a:xfrm>
          <a:prstGeom prst="rect">
            <a:avLst/>
          </a:prstGeom>
          <a:gradFill flip="none" rotWithShape="1">
            <a:gsLst>
              <a:gs pos="66000">
                <a:schemeClr val="accent2"/>
              </a:gs>
              <a:gs pos="100000">
                <a:schemeClr val="accent1"/>
              </a:gs>
              <a:gs pos="33000">
                <a:srgbClr val="0AA580"/>
              </a:gs>
              <a:gs pos="0">
                <a:schemeClr val="accent4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9754466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4803900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e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6075013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46DD733-DEE0-4A41-B24D-F04B8E2EAC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1384" y="183600"/>
            <a:ext cx="11091600" cy="882000"/>
          </a:xfrm>
        </p:spPr>
        <p:txBody>
          <a:bodyPr lIns="0" rIns="0"/>
          <a:lstStyle>
            <a:lvl1pPr>
              <a:defRPr/>
            </a:lvl1pPr>
          </a:lstStyle>
          <a:p>
            <a:r>
              <a:rPr lang="en-US" noProof="0" dirty="0"/>
              <a:t>Edit master title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2E5BA661-0395-4A12-99CD-2D797E40EDB7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550800" y="1551600"/>
            <a:ext cx="5367600" cy="4539600"/>
          </a:xfrm>
        </p:spPr>
        <p:txBody>
          <a:bodyPr lIns="0">
            <a:noAutofit/>
          </a:bodyPr>
          <a:lstStyle>
            <a:lvl1pPr marL="230400" indent="-230400" algn="l" defTabSz="1219170" rtl="0" eaLnBrk="1" latinLnBrk="0" hangingPunct="1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lang="en-US" sz="1600" kern="1200" baseline="0" noProof="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68000" indent="-284400" algn="l" defTabSz="1219170" rtl="0" eaLnBrk="1" latinLnBrk="0" hangingPunct="1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Font typeface="Symbol" panose="05050102010706020507" pitchFamily="18" charset="2"/>
              <a:buChar char="-"/>
              <a:defRPr lang="en-US" sz="1600" kern="1200" baseline="0" noProof="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655200" indent="-284400" algn="l" defTabSz="1219170" rtl="0" eaLnBrk="1" latinLnBrk="0" hangingPunct="1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Font typeface="Symbol" panose="05050102010706020507" pitchFamily="18" charset="2"/>
              <a:buChar char="-"/>
              <a:defRPr lang="en-US" sz="1400" kern="1200" noProof="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712800" indent="-172800" algn="l" defTabSz="1219170" rtl="0" eaLnBrk="1" latinLnBrk="0" hangingPunct="1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Font typeface="Symbol" panose="05050102010706020507" pitchFamily="18" charset="2"/>
              <a:buChar char="-"/>
              <a:tabLst/>
              <a:defRPr lang="en-US" sz="1200" kern="1200" noProof="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885600" indent="-172800" algn="l" defTabSz="1219170" rtl="0" eaLnBrk="1" latinLnBrk="0" hangingPunct="1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Font typeface="Symbol" panose="05050102010706020507" pitchFamily="18" charset="2"/>
              <a:buChar char="-"/>
              <a:tabLst/>
              <a:defRPr lang="en-US" sz="1200" kern="1200" baseline="0" noProof="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noProof="0" dirty="0"/>
              <a:t>Edit text master format</a:t>
            </a:r>
            <a:br>
              <a:rPr lang="en-US" noProof="0" dirty="0"/>
            </a:br>
            <a:r>
              <a:rPr lang="en-US" noProof="0" dirty="0"/>
              <a:t>It’s allowed to use font sizes from 14pt to 18 pt – depending on the amount/characters of text. It’s not allowed to enlarge the text box – the text always has to fit in the text box. It’s only allowed to use the defined template colors.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F7A1026C-D313-473E-B2C6-08C93A6F9667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273800" y="1551600"/>
            <a:ext cx="5367600" cy="4539600"/>
          </a:xfrm>
        </p:spPr>
        <p:txBody>
          <a:bodyPr lIns="0">
            <a:noAutofit/>
          </a:bodyPr>
          <a:lstStyle>
            <a:lvl1pPr marL="230400" indent="-230400" algn="l" defTabSz="1219170" rtl="0" eaLnBrk="1" latinLnBrk="0" hangingPunct="1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lang="en-US" sz="1600" kern="1200" baseline="0" noProof="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68000" indent="-284400" algn="l" defTabSz="1219170" rtl="0" eaLnBrk="1" latinLnBrk="0" hangingPunct="1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Font typeface="Symbol" panose="05050102010706020507" pitchFamily="18" charset="2"/>
              <a:buChar char="-"/>
              <a:defRPr lang="en-US" sz="1600" kern="1200" baseline="0" noProof="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655200" indent="-284400" algn="l" defTabSz="1219170" rtl="0" eaLnBrk="1" latinLnBrk="0" hangingPunct="1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Font typeface="Symbol" panose="05050102010706020507" pitchFamily="18" charset="2"/>
              <a:buChar char="-"/>
              <a:defRPr lang="en-US" sz="1400" kern="1200" noProof="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712800" indent="-172800" algn="l" defTabSz="1219170" rtl="0" eaLnBrk="1" latinLnBrk="0" hangingPunct="1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Font typeface="Symbol" panose="05050102010706020507" pitchFamily="18" charset="2"/>
              <a:buChar char="-"/>
              <a:defRPr lang="en-US" sz="1200" kern="1200" noProof="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885600" indent="-172800" algn="l" defTabSz="1219170" rtl="0" eaLnBrk="1" latinLnBrk="0" hangingPunct="1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Font typeface="Symbol" panose="05050102010706020507" pitchFamily="18" charset="2"/>
              <a:buChar char="-"/>
              <a:defRPr lang="en-US" sz="1200" kern="1200" baseline="0" noProof="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noProof="0" dirty="0"/>
              <a:t>Edit text master format</a:t>
            </a:r>
            <a:br>
              <a:rPr lang="en-US" noProof="0" dirty="0"/>
            </a:br>
            <a:r>
              <a:rPr lang="en-US" noProof="0" dirty="0"/>
              <a:t>It’s allowed to use font sizes from 14pt to 18 pt – depending on the amount/characters of text. It’s not allowed to enlarge the text box – the text always has to fit in the text box. It’s only allowed to use the defined template colors.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F1014F24-EE09-81B7-A8E6-F0B6B0AD2279}"/>
              </a:ext>
            </a:extLst>
          </p:cNvPr>
          <p:cNvSpPr/>
          <p:nvPr userDrawn="1"/>
        </p:nvSpPr>
        <p:spPr>
          <a:xfrm>
            <a:off x="550862" y="1159200"/>
            <a:ext cx="1440000" cy="36000"/>
          </a:xfrm>
          <a:prstGeom prst="rect">
            <a:avLst/>
          </a:prstGeom>
          <a:gradFill flip="none" rotWithShape="1">
            <a:gsLst>
              <a:gs pos="66000">
                <a:schemeClr val="accent2"/>
              </a:gs>
              <a:gs pos="100000">
                <a:schemeClr val="accent1"/>
              </a:gs>
              <a:gs pos="33000">
                <a:srgbClr val="0AA580"/>
              </a:gs>
              <a:gs pos="0">
                <a:schemeClr val="accent4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4012459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971BF6-CE63-4A48-BBA3-FBAAA0533B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1384" y="183600"/>
            <a:ext cx="11091600" cy="882000"/>
          </a:xfrm>
        </p:spPr>
        <p:txBody>
          <a:bodyPr lIns="0" rIns="0"/>
          <a:lstStyle>
            <a:lvl1pPr>
              <a:defRPr/>
            </a:lvl1pPr>
          </a:lstStyle>
          <a:p>
            <a:r>
              <a:rPr lang="en-US" dirty="0"/>
              <a:t>Edit master title</a:t>
            </a:r>
          </a:p>
        </p:txBody>
      </p:sp>
      <p:graphicFrame>
        <p:nvGraphicFramePr>
          <p:cNvPr id="4" name="tbl_Info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B4FED11F-DDB0-4788-8494-C60C78F7F1C1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51698144"/>
              </p:ext>
            </p:extLst>
          </p:nvPr>
        </p:nvGraphicFramePr>
        <p:xfrm>
          <a:off x="550800" y="1864800"/>
          <a:ext cx="5193600" cy="2964731"/>
        </p:xfrm>
        <a:graphic>
          <a:graphicData uri="http://schemas.openxmlformats.org/drawingml/2006/table">
            <a:tbl>
              <a:tblPr/>
              <a:tblGrid>
                <a:gridCol w="20034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901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952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2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Author(s):</a:t>
                      </a:r>
                    </a:p>
                  </a:txBody>
                  <a:tcPr marL="48768" marR="48768" marT="36000" marB="360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DE" sz="1200" b="0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48768" marR="48768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952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2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Co-Author(s):</a:t>
                      </a:r>
                    </a:p>
                  </a:txBody>
                  <a:tcPr marL="48768" marR="48768" marT="36000" marB="360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GB" sz="1200" b="0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48768" marR="48768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952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2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Approved by:</a:t>
                      </a:r>
                    </a:p>
                  </a:txBody>
                  <a:tcPr marL="48768" marR="48768" marT="36000" marB="360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sz="1200" b="0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48768" marR="48768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952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2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Project Leader:</a:t>
                      </a:r>
                    </a:p>
                  </a:txBody>
                  <a:tcPr marL="48768" marR="48768" marT="36000" marB="360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sz="1200" b="0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48768" marR="48768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952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2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Version:</a:t>
                      </a:r>
                    </a:p>
                  </a:txBody>
                  <a:tcPr marL="48768" marR="48768" marT="36000" marB="360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2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1.0</a:t>
                      </a:r>
                      <a:endParaRPr kumimoji="0" lang="en-GB" sz="1200" b="0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48768" marR="48768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952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2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Release date:</a:t>
                      </a:r>
                    </a:p>
                  </a:txBody>
                  <a:tcPr marL="48768" marR="48768" marT="36000" marB="360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2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26.02.2026</a:t>
                      </a:r>
                      <a:endParaRPr kumimoji="0" lang="en-GB" sz="1200" b="0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48768" marR="48768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952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2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Security level:</a:t>
                      </a:r>
                    </a:p>
                  </a:txBody>
                  <a:tcPr marL="48768" marR="48768" marT="36000" marB="360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2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Internal</a:t>
                      </a:r>
                      <a:endParaRPr kumimoji="0" lang="en-GB" sz="1200" b="0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48768" marR="48768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952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2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Customer:</a:t>
                      </a:r>
                    </a:p>
                  </a:txBody>
                  <a:tcPr marL="48768" marR="48768" marT="36000" marB="360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sz="1200" b="0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48768" marR="48768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952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2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Project:</a:t>
                      </a:r>
                    </a:p>
                  </a:txBody>
                  <a:tcPr marL="48768" marR="48768" marT="36000" marB="360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sz="1200" b="0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48768" marR="48768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6952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2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Task ID:</a:t>
                      </a:r>
                    </a:p>
                  </a:txBody>
                  <a:tcPr marL="48768" marR="48768" marT="36000" marB="360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sz="1200" b="0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48768" marR="48768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6952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2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Department:</a:t>
                      </a:r>
                    </a:p>
                  </a:txBody>
                  <a:tcPr marL="48768" marR="48768" marT="36000" marB="360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sz="1200" b="0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48768" marR="48768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5" name="Untertitel 2">
            <a:extLst>
              <a:ext uri="{FF2B5EF4-FFF2-40B4-BE49-F238E27FC236}">
                <a16:creationId xmlns:a16="http://schemas.microsoft.com/office/drawing/2014/main" id="{82E6817F-0F8E-4A93-91C8-8C002A5A1EC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50800" y="1429200"/>
            <a:ext cx="11091600" cy="284400"/>
          </a:xfrm>
        </p:spPr>
        <p:txBody>
          <a:bodyPr lIns="0" rIns="0"/>
          <a:lstStyle>
            <a:lvl1pPr marL="0" indent="0" algn="l">
              <a:spcAft>
                <a:spcPts val="0"/>
              </a:spcAft>
              <a:buNone/>
              <a:defRPr b="0" cap="none" baseline="0">
                <a:solidFill>
                  <a:schemeClr val="accent2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/>
              <a:t>Insert title here</a:t>
            </a:r>
          </a:p>
        </p:txBody>
      </p:sp>
      <p:sp>
        <p:nvSpPr>
          <p:cNvPr id="6" name="Bildplatzhalter 12">
            <a:extLst>
              <a:ext uri="{FF2B5EF4-FFF2-40B4-BE49-F238E27FC236}">
                <a16:creationId xmlns:a16="http://schemas.microsoft.com/office/drawing/2014/main" id="{1D86D17B-77E5-418D-8559-EFB002A056B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572984" y="1864800"/>
            <a:ext cx="5069416" cy="4137733"/>
          </a:xfrm>
        </p:spPr>
        <p:txBody>
          <a:bodyPr lIns="72000" tIns="72000"/>
          <a:lstStyle>
            <a:lvl1pPr>
              <a:defRPr sz="1600" baseline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Add picture by clicking on the symbol or place a picture within the placeholder frame.</a:t>
            </a:r>
          </a:p>
        </p:txBody>
      </p:sp>
      <p:sp>
        <p:nvSpPr>
          <p:cNvPr id="7" name="Textfeld 10">
            <a:extLst>
              <a:ext uri="{FF2B5EF4-FFF2-40B4-BE49-F238E27FC236}">
                <a16:creationId xmlns:a16="http://schemas.microsoft.com/office/drawing/2014/main" id="{86522E2E-DC40-46C8-957D-FB1FA138AECC}"/>
              </a:ext>
            </a:extLst>
          </p:cNvPr>
          <p:cNvSpPr txBox="1"/>
          <p:nvPr userDrawn="1"/>
        </p:nvSpPr>
        <p:spPr>
          <a:xfrm>
            <a:off x="550800" y="5731549"/>
            <a:ext cx="5145600" cy="270984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r>
              <a:rPr lang="en-US" sz="1067" noProof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Copyright © 2026, AVL List GmbH</a:t>
            </a:r>
            <a:endParaRPr lang="en-US" sz="1067" noProof="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534A5921-40B5-1C21-AE84-7E5B1AC18086}"/>
              </a:ext>
            </a:extLst>
          </p:cNvPr>
          <p:cNvSpPr/>
          <p:nvPr userDrawn="1"/>
        </p:nvSpPr>
        <p:spPr>
          <a:xfrm>
            <a:off x="550862" y="1159200"/>
            <a:ext cx="1440000" cy="36000"/>
          </a:xfrm>
          <a:prstGeom prst="rect">
            <a:avLst/>
          </a:prstGeom>
          <a:gradFill flip="none" rotWithShape="1">
            <a:gsLst>
              <a:gs pos="66000">
                <a:schemeClr val="accent2"/>
              </a:gs>
              <a:gs pos="100000">
                <a:schemeClr val="accent1"/>
              </a:gs>
              <a:gs pos="33000">
                <a:srgbClr val="0AA580"/>
              </a:gs>
              <a:gs pos="0">
                <a:schemeClr val="accent4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64174306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s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3BB0F65-6548-4A41-BD88-41812B1AF3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1384" y="183600"/>
            <a:ext cx="11091600" cy="882000"/>
          </a:xfrm>
        </p:spPr>
        <p:txBody>
          <a:bodyPr rIns="0"/>
          <a:lstStyle>
            <a:lvl1pPr>
              <a:defRPr/>
            </a:lvl1pPr>
          </a:lstStyle>
          <a:p>
            <a:r>
              <a:rPr lang="en-US" dirty="0"/>
              <a:t>Edit master title</a:t>
            </a:r>
          </a:p>
        </p:txBody>
      </p:sp>
      <p:sp>
        <p:nvSpPr>
          <p:cNvPr id="3" name="Textplatzhalter 1">
            <a:extLst>
              <a:ext uri="{FF2B5EF4-FFF2-40B4-BE49-F238E27FC236}">
                <a16:creationId xmlns:a16="http://schemas.microsoft.com/office/drawing/2014/main" id="{E932AA9D-97B7-447C-B44A-945CCC68895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50862" y="1332000"/>
            <a:ext cx="11090276" cy="236012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>
              <a:buFontTx/>
              <a:buNone/>
              <a:defRPr sz="1800" b="1" cap="none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09570" indent="0">
              <a:buFontTx/>
              <a:buNone/>
              <a:defRPr/>
            </a:lvl2pPr>
            <a:lvl3pPr marL="1219139" indent="0">
              <a:buFontTx/>
              <a:buNone/>
              <a:defRPr/>
            </a:lvl3pPr>
            <a:lvl4pPr marL="1828709" indent="0">
              <a:buFontTx/>
              <a:buNone/>
              <a:defRPr/>
            </a:lvl4pPr>
            <a:lvl5pPr marL="2438278" indent="0">
              <a:buFontTx/>
              <a:buNone/>
              <a:defRPr/>
            </a:lvl5pPr>
          </a:lstStyle>
          <a:p>
            <a:pPr lvl="0"/>
            <a:r>
              <a:rPr lang="en-US" noProof="0" dirty="0"/>
              <a:t>Click to edit master subtitle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37A8A76A-6192-4422-9EE5-5A9BC4839D6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550800" y="1843200"/>
            <a:ext cx="5374800" cy="4248000"/>
          </a:xfrm>
        </p:spPr>
        <p:txBody>
          <a:bodyPr lIns="0">
            <a:noAutofit/>
          </a:bodyPr>
          <a:lstStyle>
            <a:lvl1pPr marL="230400" indent="-230400" algn="l" defTabSz="1219170" rtl="0" eaLnBrk="1" latinLnBrk="0" hangingPunct="1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lang="en-US" sz="1600" kern="1200" baseline="0" noProof="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68000" indent="-285750" algn="l" defTabSz="1219170" rtl="0" eaLnBrk="1" latinLnBrk="0" hangingPunct="1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Font typeface="Symbol" panose="05050102010706020507" pitchFamily="18" charset="2"/>
              <a:buChar char="-"/>
              <a:defRPr lang="en-US" sz="1600" kern="1200" baseline="0" noProof="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655200" indent="-284400" algn="l" defTabSz="1219170" rtl="0" eaLnBrk="1" latinLnBrk="0" hangingPunct="1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Font typeface="Symbol" panose="05050102010706020507" pitchFamily="18" charset="2"/>
              <a:buChar char="-"/>
              <a:defRPr lang="en-US" sz="1400" kern="1200" noProof="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712800" indent="-172800" algn="l" defTabSz="1219170" rtl="0" eaLnBrk="1" latinLnBrk="0" hangingPunct="1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Font typeface="Symbol" panose="05050102010706020507" pitchFamily="18" charset="2"/>
              <a:buChar char="-"/>
              <a:tabLst/>
              <a:defRPr lang="en-US" sz="1200" kern="1200" noProof="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885600" indent="-172800" algn="l" defTabSz="1219170" rtl="0" eaLnBrk="1" latinLnBrk="0" hangingPunct="1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Font typeface="Symbol" panose="05050102010706020507" pitchFamily="18" charset="2"/>
              <a:buChar char="-"/>
              <a:tabLst/>
              <a:defRPr lang="en-US" sz="1200" kern="1200" baseline="0" noProof="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noProof="0" dirty="0"/>
              <a:t>Edit text master format</a:t>
            </a:r>
            <a:br>
              <a:rPr lang="en-US" noProof="0" dirty="0"/>
            </a:br>
            <a:r>
              <a:rPr lang="en-US" noProof="0" dirty="0"/>
              <a:t>It’s allowed to use font sizes from 14pt to 18 pt – depending on the amount/characters of text. It’s not allowed to enlarge the text box – the text always has to fit in the text box. It’s only allowed to use the defined template colors.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Inhaltsplatzhalter 6">
            <a:extLst>
              <a:ext uri="{FF2B5EF4-FFF2-40B4-BE49-F238E27FC236}">
                <a16:creationId xmlns:a16="http://schemas.microsoft.com/office/drawing/2014/main" id="{E8510ECD-4719-413D-BC3B-8C2C32BDC035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273800" y="1843200"/>
            <a:ext cx="5374800" cy="4248000"/>
          </a:xfrm>
        </p:spPr>
        <p:txBody>
          <a:bodyPr lIns="0">
            <a:noAutofit/>
          </a:bodyPr>
          <a:lstStyle>
            <a:lvl1pPr marL="230400" indent="-230400" algn="l" defTabSz="1219170" rtl="0" eaLnBrk="1" latinLnBrk="0" hangingPunct="1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lang="en-US" sz="1600" kern="1200" baseline="0" noProof="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68000" indent="-284400" algn="l" defTabSz="1219170" rtl="0" eaLnBrk="1" latinLnBrk="0" hangingPunct="1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Font typeface="Symbol" panose="05050102010706020507" pitchFamily="18" charset="2"/>
              <a:buChar char="-"/>
              <a:defRPr lang="en-US" sz="1600" kern="1200" baseline="0" noProof="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655200" indent="-284400" algn="l" defTabSz="1219170" rtl="0" eaLnBrk="1" latinLnBrk="0" hangingPunct="1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Font typeface="Symbol" panose="05050102010706020507" pitchFamily="18" charset="2"/>
              <a:buChar char="-"/>
              <a:defRPr lang="en-US" sz="1400" kern="1200" noProof="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712800" indent="-172800" algn="l" defTabSz="1219170" rtl="0" eaLnBrk="1" latinLnBrk="0" hangingPunct="1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Font typeface="Symbol" panose="05050102010706020507" pitchFamily="18" charset="2"/>
              <a:buChar char="-"/>
              <a:defRPr lang="en-US" sz="1200" kern="1200" noProof="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885600" indent="-172800" algn="l" defTabSz="1219170" rtl="0" eaLnBrk="1" latinLnBrk="0" hangingPunct="1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Font typeface="Symbol" panose="05050102010706020507" pitchFamily="18" charset="2"/>
              <a:buChar char="-"/>
              <a:defRPr lang="en-US" sz="1200" kern="1200" baseline="0" noProof="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noProof="0" dirty="0"/>
              <a:t>Edit text master format</a:t>
            </a:r>
            <a:br>
              <a:rPr lang="en-US" noProof="0" dirty="0"/>
            </a:br>
            <a:r>
              <a:rPr lang="en-US" noProof="0" dirty="0"/>
              <a:t>It’s allowed to use font sizes from 14pt to 18 pt – depending on the amount/characters of text. It’s not allowed to enlarge the text box – the text always has to fit in the text box. It’s only allowed to use the defined template colors.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FC2D7A11-714F-6015-CD6F-6F2EB87743E9}"/>
              </a:ext>
            </a:extLst>
          </p:cNvPr>
          <p:cNvSpPr/>
          <p:nvPr userDrawn="1"/>
        </p:nvSpPr>
        <p:spPr>
          <a:xfrm>
            <a:off x="550862" y="1159200"/>
            <a:ext cx="1440000" cy="36000"/>
          </a:xfrm>
          <a:prstGeom prst="rect">
            <a:avLst/>
          </a:prstGeom>
          <a:gradFill flip="none" rotWithShape="1">
            <a:gsLst>
              <a:gs pos="66000">
                <a:schemeClr val="accent2"/>
              </a:gs>
              <a:gs pos="100000">
                <a:schemeClr val="accent1"/>
              </a:gs>
              <a:gs pos="33000">
                <a:srgbClr val="0AA580"/>
              </a:gs>
              <a:gs pos="0">
                <a:schemeClr val="accent4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20513179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D1A535F-9CC1-4E57-9089-C65432A9E2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1384" y="183600"/>
            <a:ext cx="11091600" cy="882000"/>
          </a:xfrm>
        </p:spPr>
        <p:txBody>
          <a:bodyPr lIns="0" rIns="0"/>
          <a:lstStyle>
            <a:lvl1pPr>
              <a:defRPr/>
            </a:lvl1pPr>
          </a:lstStyle>
          <a:p>
            <a:r>
              <a:rPr lang="en-US" noProof="0" dirty="0"/>
              <a:t>Edit master title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3434D7C0-91C3-4C7F-8359-02A884BEF391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550862" y="1551600"/>
            <a:ext cx="5367600" cy="4539600"/>
          </a:xfrm>
        </p:spPr>
        <p:txBody>
          <a:bodyPr lIns="0">
            <a:noAutofit/>
          </a:bodyPr>
          <a:lstStyle>
            <a:lvl1pPr marL="230400" indent="-230400" algn="l" defTabSz="1219170" rtl="0" eaLnBrk="1" latinLnBrk="0" hangingPunct="1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lang="de-DE" sz="1600" kern="1200" baseline="0" noProof="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68000" indent="-284400" algn="l" defTabSz="1219170" rtl="0" eaLnBrk="1" latinLnBrk="0" hangingPunct="1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Font typeface="Symbol" panose="05050102010706020507" pitchFamily="18" charset="2"/>
              <a:buChar char="-"/>
              <a:defRPr lang="en-US" sz="1600" kern="1200" baseline="0" noProof="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655200" indent="-284400" algn="l" defTabSz="1219170" rtl="0" eaLnBrk="1" latinLnBrk="0" hangingPunct="1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Font typeface="Symbol" panose="05050102010706020507" pitchFamily="18" charset="2"/>
              <a:buChar char="-"/>
              <a:tabLst/>
              <a:defRPr lang="en-US" sz="1400" kern="1200" noProof="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712800" indent="-172800" algn="l" defTabSz="1219170" rtl="0" eaLnBrk="1" latinLnBrk="0" hangingPunct="1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Font typeface="Symbol" panose="05050102010706020507" pitchFamily="18" charset="2"/>
              <a:buChar char="-"/>
              <a:tabLst/>
              <a:defRPr lang="en-US" sz="1200" kern="1200" noProof="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885600" indent="-172800" algn="l" defTabSz="1219170" rtl="0" eaLnBrk="1" latinLnBrk="0" hangingPunct="1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Font typeface="Symbol" panose="05050102010706020507" pitchFamily="18" charset="2"/>
              <a:buChar char="-"/>
              <a:tabLst/>
              <a:defRPr lang="en-US" sz="1200" kern="1200" baseline="0" noProof="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noProof="0" dirty="0"/>
              <a:t>Edit text master format</a:t>
            </a:r>
            <a:br>
              <a:rPr lang="en-US" noProof="0" dirty="0"/>
            </a:br>
            <a:r>
              <a:rPr lang="en-US" noProof="0" dirty="0"/>
              <a:t>It’s allowed to use font sizes from 14pt to 18 pt – depending on the amount/characters of text. It’s not allowed to enlarge the text box – the text always has to fit in the text box. It’s only allowed to use the defined template colors.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C2BCFE90-9D14-4A71-B056-7BEA4A742705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274800" y="1551600"/>
            <a:ext cx="5367600" cy="4539600"/>
          </a:xfrm>
        </p:spPr>
        <p:txBody>
          <a:bodyPr lIns="0">
            <a:noAutofit/>
          </a:bodyPr>
          <a:lstStyle>
            <a:lvl1pPr marL="230400" indent="-230400" algn="l" defTabSz="1219170" rtl="0" eaLnBrk="1" latinLnBrk="0" hangingPunct="1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lang="en-US" sz="1600" kern="1200" baseline="0" noProof="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68000" indent="-284400" algn="l" defTabSz="1219170" rtl="0" eaLnBrk="1" latinLnBrk="0" hangingPunct="1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Font typeface="Symbol" panose="05050102010706020507" pitchFamily="18" charset="2"/>
              <a:buChar char="-"/>
              <a:defRPr lang="en-US" sz="1600" kern="1200" baseline="0" noProof="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655200" indent="-284400" algn="l" defTabSz="1219170" rtl="0" eaLnBrk="1" latinLnBrk="0" hangingPunct="1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Font typeface="Symbol" panose="05050102010706020507" pitchFamily="18" charset="2"/>
              <a:buChar char="-"/>
              <a:tabLst/>
              <a:defRPr lang="en-US" sz="1400" kern="1200" noProof="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712800" indent="-172800" algn="l" defTabSz="1219170" rtl="0" eaLnBrk="1" latinLnBrk="0" hangingPunct="1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Font typeface="Symbol" panose="05050102010706020507" pitchFamily="18" charset="2"/>
              <a:buChar char="-"/>
              <a:tabLst/>
              <a:defRPr lang="en-US" sz="1200" kern="1200" noProof="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885600" indent="-172800" algn="l" defTabSz="1219170" rtl="0" eaLnBrk="1" latinLnBrk="0" hangingPunct="1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Font typeface="Symbol" panose="05050102010706020507" pitchFamily="18" charset="2"/>
              <a:buChar char="-"/>
              <a:tabLst/>
              <a:defRPr lang="en-US" sz="1200" kern="1200" baseline="0" noProof="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noProof="0" dirty="0"/>
              <a:t>Edit text master format</a:t>
            </a:r>
            <a:br>
              <a:rPr lang="en-US" noProof="0" dirty="0"/>
            </a:br>
            <a:r>
              <a:rPr lang="en-US" noProof="0" dirty="0"/>
              <a:t>It’s allowed to use font sizes from 14pt to 18 pt – depending on the amount/characters of text. It’s not allowed to enlarge the text box – the text always has to fit in the text box. It’s only allowed to use the defined template colors.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7A96CEE5-189F-F590-1D1A-9955680D4288}"/>
              </a:ext>
            </a:extLst>
          </p:cNvPr>
          <p:cNvSpPr/>
          <p:nvPr userDrawn="1"/>
        </p:nvSpPr>
        <p:spPr>
          <a:xfrm>
            <a:off x="550862" y="1159200"/>
            <a:ext cx="1440000" cy="36000"/>
          </a:xfrm>
          <a:prstGeom prst="rect">
            <a:avLst/>
          </a:prstGeom>
          <a:gradFill flip="none" rotWithShape="1">
            <a:gsLst>
              <a:gs pos="66000">
                <a:schemeClr val="accent2"/>
              </a:gs>
              <a:gs pos="100000">
                <a:schemeClr val="accent1"/>
              </a:gs>
              <a:gs pos="33000">
                <a:srgbClr val="0AA580"/>
              </a:gs>
              <a:gs pos="0">
                <a:schemeClr val="accent4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99775822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hapterslide with Backgroundimage">
    <p:bg>
      <p:bgPr>
        <a:gradFill>
          <a:gsLst>
            <a:gs pos="9000">
              <a:schemeClr val="accent1"/>
            </a:gs>
            <a:gs pos="100000">
              <a:schemeClr val="accent4"/>
            </a:gs>
            <a:gs pos="70000">
              <a:schemeClr val="accent3"/>
            </a:gs>
            <a:gs pos="36000">
              <a:schemeClr val="accent2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xt_SecurityLevel">
            <a:extLst>
              <a:ext uri="{FF2B5EF4-FFF2-40B4-BE49-F238E27FC236}">
                <a16:creationId xmlns:a16="http://schemas.microsoft.com/office/drawing/2014/main" id="{A5DE476F-CFBE-43AB-BBFB-31572F11E807}"/>
              </a:ext>
            </a:extLst>
          </p:cNvPr>
          <p:cNvSpPr txBox="1">
            <a:spLocks/>
          </p:cNvSpPr>
          <p:nvPr userDrawn="1"/>
        </p:nvSpPr>
        <p:spPr>
          <a:xfrm>
            <a:off x="10571659" y="6486200"/>
            <a:ext cx="512961" cy="153888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>
                <a:solidFill>
                  <a:schemeClr val="bg1"/>
                </a:solidFill>
                <a:latin typeface="+mn-lt"/>
              </a:rPr>
              <a:t>Internal</a:t>
            </a:r>
            <a:endParaRPr lang="en-US" sz="1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4" name="Titel 1">
            <a:extLst>
              <a:ext uri="{FF2B5EF4-FFF2-40B4-BE49-F238E27FC236}">
                <a16:creationId xmlns:a16="http://schemas.microsoft.com/office/drawing/2014/main" id="{A4D14DC8-9F91-408D-99E5-662C45BBF5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20000" y="3102501"/>
            <a:ext cx="6840000" cy="140269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>
            <a:lvl1pPr algn="l">
              <a:lnSpc>
                <a:spcPct val="110000"/>
              </a:lnSpc>
              <a:defRPr sz="4200" b="0" baseline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noProof="0" dirty="0"/>
              <a:t>Selection Title</a:t>
            </a:r>
            <a:br>
              <a:rPr lang="en-US" noProof="0" dirty="0"/>
            </a:br>
            <a:r>
              <a:rPr lang="en-US" noProof="0" dirty="0"/>
              <a:t>Lorem Ipsum </a:t>
            </a:r>
            <a:r>
              <a:rPr lang="en-US" noProof="0" dirty="0" err="1"/>
              <a:t>Dolar</a:t>
            </a:r>
            <a:r>
              <a:rPr lang="en-US" noProof="0" dirty="0"/>
              <a:t>.</a:t>
            </a:r>
            <a:endParaRPr lang="en-US" sz="4200" dirty="0">
              <a:solidFill>
                <a:schemeClr val="bg1"/>
              </a:solidFill>
              <a:latin typeface="Avenir Light" panose="020B0402020203020204" pitchFamily="34" charset="77"/>
            </a:endParaRPr>
          </a:p>
        </p:txBody>
      </p:sp>
      <p:sp>
        <p:nvSpPr>
          <p:cNvPr id="25" name="Untertitel 2">
            <a:extLst>
              <a:ext uri="{FF2B5EF4-FFF2-40B4-BE49-F238E27FC236}">
                <a16:creationId xmlns:a16="http://schemas.microsoft.com/office/drawing/2014/main" id="{3D9F7027-F6DB-4FD7-AD91-8203B3FC926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20000" y="2563200"/>
            <a:ext cx="6840000" cy="307777"/>
          </a:xfrm>
          <a:noFill/>
          <a:ln>
            <a:noFill/>
          </a:ln>
          <a:effectLst/>
        </p:spPr>
        <p:txBody>
          <a:bodyPr wrap="square" lIns="0" tIns="0" rIns="0" bIns="0" anchor="ctr" anchorCtr="0">
            <a:no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Wingdings" panose="05000000000000000000" pitchFamily="2" charset="2"/>
              <a:buNone/>
              <a:tabLst/>
              <a:defRPr sz="2000" cap="none" baseline="0">
                <a:ln>
                  <a:noFill/>
                </a:ln>
                <a:solidFill>
                  <a:schemeClr val="bg1"/>
                </a:solidFill>
                <a:latin typeface="+mn-lt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noProof="0" dirty="0"/>
              <a:t>Presentation Title Lorem Ipsum</a:t>
            </a:r>
          </a:p>
        </p:txBody>
      </p:sp>
      <p:sp>
        <p:nvSpPr>
          <p:cNvPr id="3" name="Rectangle 14">
            <a:extLst>
              <a:ext uri="{FF2B5EF4-FFF2-40B4-BE49-F238E27FC236}">
                <a16:creationId xmlns:a16="http://schemas.microsoft.com/office/drawing/2014/main" id="{448A498D-2DC1-1443-C588-94EE93147E20}"/>
              </a:ext>
            </a:extLst>
          </p:cNvPr>
          <p:cNvSpPr/>
          <p:nvPr userDrawn="1"/>
        </p:nvSpPr>
        <p:spPr>
          <a:xfrm>
            <a:off x="-7304" y="6714169"/>
            <a:ext cx="5328592" cy="143831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664C2ED-7A1C-F098-50AC-018AE244D96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6348" t="20954" r="16349" b="37963"/>
          <a:stretch/>
        </p:blipFill>
        <p:spPr>
          <a:xfrm>
            <a:off x="720000" y="727478"/>
            <a:ext cx="1433675" cy="6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7761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hapterslide with Backgroundimage">
    <p:bg>
      <p:bgPr>
        <a:gradFill flip="none" rotWithShape="1">
          <a:gsLst>
            <a:gs pos="0">
              <a:srgbClr val="00A5C8"/>
            </a:gs>
            <a:gs pos="97000">
              <a:srgbClr val="13A538"/>
            </a:gs>
          </a:gsLst>
          <a:lin ang="108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xt_SecurityLevel">
            <a:extLst>
              <a:ext uri="{FF2B5EF4-FFF2-40B4-BE49-F238E27FC236}">
                <a16:creationId xmlns:a16="http://schemas.microsoft.com/office/drawing/2014/main" id="{CF3A7A99-3101-BE4C-850E-A043FCD64E9C}"/>
              </a:ext>
            </a:extLst>
          </p:cNvPr>
          <p:cNvSpPr txBox="1">
            <a:spLocks/>
          </p:cNvSpPr>
          <p:nvPr userDrawn="1"/>
        </p:nvSpPr>
        <p:spPr>
          <a:xfrm>
            <a:off x="10571659" y="6486200"/>
            <a:ext cx="512961" cy="153888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>
                <a:solidFill>
                  <a:schemeClr val="bg1"/>
                </a:solidFill>
                <a:latin typeface="+mn-lt"/>
              </a:rPr>
              <a:t>Internal</a:t>
            </a:r>
            <a:endParaRPr lang="en-US" sz="1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7" name="Titel 1">
            <a:extLst>
              <a:ext uri="{FF2B5EF4-FFF2-40B4-BE49-F238E27FC236}">
                <a16:creationId xmlns:a16="http://schemas.microsoft.com/office/drawing/2014/main" id="{83EF6520-0DDA-814D-AF60-7A742377AC4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20000" y="3102501"/>
            <a:ext cx="6840000" cy="140269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>
            <a:lvl1pPr algn="l">
              <a:lnSpc>
                <a:spcPct val="110000"/>
              </a:lnSpc>
              <a:defRPr sz="4200" b="0" baseline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noProof="0" dirty="0"/>
              <a:t>Selection Title</a:t>
            </a:r>
            <a:br>
              <a:rPr lang="en-US" noProof="0" dirty="0"/>
            </a:br>
            <a:r>
              <a:rPr lang="en-US" noProof="0" dirty="0"/>
              <a:t>Lorem Ipsum </a:t>
            </a:r>
            <a:r>
              <a:rPr lang="en-US" noProof="0" dirty="0" err="1"/>
              <a:t>Dolar</a:t>
            </a:r>
            <a:r>
              <a:rPr lang="en-US" noProof="0" dirty="0"/>
              <a:t>.</a:t>
            </a:r>
            <a:endParaRPr lang="en-US" sz="4200" dirty="0">
              <a:solidFill>
                <a:schemeClr val="bg1"/>
              </a:solidFill>
              <a:latin typeface="Avenir Light" panose="020B0402020203020204" pitchFamily="34" charset="77"/>
            </a:endParaRPr>
          </a:p>
        </p:txBody>
      </p:sp>
      <p:sp>
        <p:nvSpPr>
          <p:cNvPr id="16" name="Untertitel 2">
            <a:extLst>
              <a:ext uri="{FF2B5EF4-FFF2-40B4-BE49-F238E27FC236}">
                <a16:creationId xmlns:a16="http://schemas.microsoft.com/office/drawing/2014/main" id="{64ADAEBD-7678-7F46-9995-28E94E6D449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20000" y="2563200"/>
            <a:ext cx="6840000" cy="307777"/>
          </a:xfrm>
          <a:noFill/>
          <a:ln>
            <a:noFill/>
          </a:ln>
          <a:effectLst/>
        </p:spPr>
        <p:txBody>
          <a:bodyPr wrap="square" lIns="0" tIns="0" rIns="0" bIns="0" anchor="ctr" anchorCtr="0">
            <a:no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Wingdings" panose="05000000000000000000" pitchFamily="2" charset="2"/>
              <a:buNone/>
              <a:tabLst/>
              <a:defRPr sz="2000" cap="none" baseline="0">
                <a:ln>
                  <a:noFill/>
                </a:ln>
                <a:solidFill>
                  <a:schemeClr val="bg1"/>
                </a:solidFill>
                <a:latin typeface="+mn-lt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noProof="0" dirty="0"/>
              <a:t>Presentation Title Lorem Ipsum</a:t>
            </a:r>
          </a:p>
        </p:txBody>
      </p:sp>
      <p:sp>
        <p:nvSpPr>
          <p:cNvPr id="3" name="Rectangle 14">
            <a:extLst>
              <a:ext uri="{FF2B5EF4-FFF2-40B4-BE49-F238E27FC236}">
                <a16:creationId xmlns:a16="http://schemas.microsoft.com/office/drawing/2014/main" id="{939ECEC3-41EC-214F-DB2B-31719519A7DA}"/>
              </a:ext>
            </a:extLst>
          </p:cNvPr>
          <p:cNvSpPr/>
          <p:nvPr userDrawn="1"/>
        </p:nvSpPr>
        <p:spPr>
          <a:xfrm>
            <a:off x="-7304" y="6714169"/>
            <a:ext cx="5328592" cy="143831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9D12913A-D731-8D8D-4F61-FD36FB575A2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6348" t="20954" r="16349" b="37963"/>
          <a:stretch/>
        </p:blipFill>
        <p:spPr>
          <a:xfrm>
            <a:off x="720000" y="727478"/>
            <a:ext cx="1433675" cy="6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5150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Chapterslide with Backgroundimage">
    <p:bg>
      <p:bgPr>
        <a:gradFill flip="none" rotWithShape="1">
          <a:gsLst>
            <a:gs pos="0">
              <a:srgbClr val="00599A"/>
            </a:gs>
            <a:gs pos="97000">
              <a:srgbClr val="00A5C8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xt_SecurityLevel">
            <a:extLst>
              <a:ext uri="{FF2B5EF4-FFF2-40B4-BE49-F238E27FC236}">
                <a16:creationId xmlns:a16="http://schemas.microsoft.com/office/drawing/2014/main" id="{72481338-2700-B84A-8514-7453AC723C60}"/>
              </a:ext>
            </a:extLst>
          </p:cNvPr>
          <p:cNvSpPr txBox="1">
            <a:spLocks/>
          </p:cNvSpPr>
          <p:nvPr userDrawn="1"/>
        </p:nvSpPr>
        <p:spPr>
          <a:xfrm>
            <a:off x="10571659" y="6486200"/>
            <a:ext cx="512961" cy="153888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>
                <a:solidFill>
                  <a:schemeClr val="bg1"/>
                </a:solidFill>
                <a:latin typeface="+mn-lt"/>
              </a:rPr>
              <a:t>Internal</a:t>
            </a:r>
            <a:endParaRPr lang="en-US" sz="1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BD807DA5-66AF-2647-AFD0-4F2587E4154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20000" y="3102501"/>
            <a:ext cx="6840000" cy="140269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>
            <a:lvl1pPr algn="l">
              <a:lnSpc>
                <a:spcPct val="110000"/>
              </a:lnSpc>
              <a:defRPr sz="4200" b="0" baseline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noProof="0" dirty="0"/>
              <a:t>Selection Title</a:t>
            </a:r>
            <a:br>
              <a:rPr lang="en-US" noProof="0" dirty="0"/>
            </a:br>
            <a:r>
              <a:rPr lang="en-US" noProof="0" dirty="0"/>
              <a:t>Lorem Ipsum </a:t>
            </a:r>
            <a:r>
              <a:rPr lang="en-US" noProof="0" dirty="0" err="1"/>
              <a:t>Dolar</a:t>
            </a:r>
            <a:r>
              <a:rPr lang="en-US" noProof="0" dirty="0"/>
              <a:t>.</a:t>
            </a:r>
            <a:endParaRPr lang="en-US" sz="4200" dirty="0">
              <a:solidFill>
                <a:schemeClr val="bg1"/>
              </a:solidFill>
              <a:latin typeface="Avenir Light" panose="020B0402020203020204" pitchFamily="34" charset="77"/>
            </a:endParaRPr>
          </a:p>
        </p:txBody>
      </p:sp>
      <p:sp>
        <p:nvSpPr>
          <p:cNvPr id="11" name="Untertitel 2">
            <a:extLst>
              <a:ext uri="{FF2B5EF4-FFF2-40B4-BE49-F238E27FC236}">
                <a16:creationId xmlns:a16="http://schemas.microsoft.com/office/drawing/2014/main" id="{195E1E76-7C1B-9B40-B9CA-1641892F998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20000" y="2563200"/>
            <a:ext cx="6840000" cy="307777"/>
          </a:xfrm>
          <a:noFill/>
          <a:ln>
            <a:noFill/>
          </a:ln>
          <a:effectLst/>
        </p:spPr>
        <p:txBody>
          <a:bodyPr wrap="square" lIns="0" tIns="0" rIns="0" bIns="0" anchor="ctr" anchorCtr="0">
            <a:no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Wingdings" panose="05000000000000000000" pitchFamily="2" charset="2"/>
              <a:buNone/>
              <a:tabLst/>
              <a:defRPr sz="2000" cap="none" baseline="0">
                <a:ln>
                  <a:noFill/>
                </a:ln>
                <a:solidFill>
                  <a:schemeClr val="bg1"/>
                </a:solidFill>
                <a:latin typeface="+mn-lt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noProof="0" dirty="0"/>
              <a:t>Presentation Title Lorem Ipsum</a:t>
            </a:r>
          </a:p>
        </p:txBody>
      </p:sp>
      <p:sp>
        <p:nvSpPr>
          <p:cNvPr id="3" name="Rectangle 14">
            <a:extLst>
              <a:ext uri="{FF2B5EF4-FFF2-40B4-BE49-F238E27FC236}">
                <a16:creationId xmlns:a16="http://schemas.microsoft.com/office/drawing/2014/main" id="{4F4F0CC3-3567-A7DE-1167-2939668F5E0B}"/>
              </a:ext>
            </a:extLst>
          </p:cNvPr>
          <p:cNvSpPr/>
          <p:nvPr userDrawn="1"/>
        </p:nvSpPr>
        <p:spPr>
          <a:xfrm>
            <a:off x="-7304" y="6714169"/>
            <a:ext cx="5328592" cy="143831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EE438EE-AD81-CEBE-5AAC-184226EFECC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6348" t="20954" r="16349" b="37963"/>
          <a:stretch/>
        </p:blipFill>
        <p:spPr>
          <a:xfrm>
            <a:off x="720000" y="727478"/>
            <a:ext cx="1433675" cy="6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4814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Chapterslide with Backgroundimage">
    <p:bg>
      <p:bgPr>
        <a:gradFill>
          <a:gsLst>
            <a:gs pos="0">
              <a:srgbClr val="13A538"/>
            </a:gs>
            <a:gs pos="97000">
              <a:srgbClr val="AFCB08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xt_SecurityLevel">
            <a:extLst>
              <a:ext uri="{FF2B5EF4-FFF2-40B4-BE49-F238E27FC236}">
                <a16:creationId xmlns:a16="http://schemas.microsoft.com/office/drawing/2014/main" id="{EE9715CF-452B-AC44-A953-B6F1245B261A}"/>
              </a:ext>
            </a:extLst>
          </p:cNvPr>
          <p:cNvSpPr txBox="1">
            <a:spLocks/>
          </p:cNvSpPr>
          <p:nvPr userDrawn="1"/>
        </p:nvSpPr>
        <p:spPr>
          <a:xfrm>
            <a:off x="10571659" y="6486200"/>
            <a:ext cx="512961" cy="153888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>
                <a:solidFill>
                  <a:schemeClr val="bg1"/>
                </a:solidFill>
                <a:latin typeface="+mn-lt"/>
              </a:rPr>
              <a:t>Internal</a:t>
            </a:r>
            <a:endParaRPr lang="en-US" sz="1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BF93B270-7A45-0B46-BD10-B162614F765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20000" y="3102501"/>
            <a:ext cx="6840000" cy="140269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>
            <a:lvl1pPr algn="l">
              <a:lnSpc>
                <a:spcPct val="110000"/>
              </a:lnSpc>
              <a:defRPr sz="4200" b="0" baseline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noProof="0" dirty="0"/>
              <a:t>Selection Title</a:t>
            </a:r>
            <a:br>
              <a:rPr lang="en-US" noProof="0" dirty="0"/>
            </a:br>
            <a:r>
              <a:rPr lang="en-US" noProof="0" dirty="0"/>
              <a:t>Lorem Ipsum </a:t>
            </a:r>
            <a:r>
              <a:rPr lang="en-US" noProof="0" dirty="0" err="1"/>
              <a:t>Dolar</a:t>
            </a:r>
            <a:r>
              <a:rPr lang="en-US" noProof="0" dirty="0"/>
              <a:t>.</a:t>
            </a:r>
            <a:endParaRPr lang="en-US" sz="4200" dirty="0">
              <a:solidFill>
                <a:schemeClr val="bg1"/>
              </a:solidFill>
              <a:latin typeface="Avenir Light" panose="020B0402020203020204" pitchFamily="34" charset="77"/>
            </a:endParaRPr>
          </a:p>
        </p:txBody>
      </p:sp>
      <p:sp>
        <p:nvSpPr>
          <p:cNvPr id="11" name="Untertitel 2">
            <a:extLst>
              <a:ext uri="{FF2B5EF4-FFF2-40B4-BE49-F238E27FC236}">
                <a16:creationId xmlns:a16="http://schemas.microsoft.com/office/drawing/2014/main" id="{0D64F027-CE96-FA4E-9613-686153ACC42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20000" y="2563200"/>
            <a:ext cx="6840000" cy="307777"/>
          </a:xfrm>
          <a:noFill/>
          <a:ln>
            <a:noFill/>
          </a:ln>
          <a:effectLst/>
        </p:spPr>
        <p:txBody>
          <a:bodyPr wrap="square" lIns="0" tIns="0" rIns="0" bIns="0" anchor="ctr" anchorCtr="0">
            <a:no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Wingdings" panose="05000000000000000000" pitchFamily="2" charset="2"/>
              <a:buNone/>
              <a:tabLst/>
              <a:defRPr sz="2000" cap="none" baseline="0">
                <a:ln>
                  <a:noFill/>
                </a:ln>
                <a:solidFill>
                  <a:schemeClr val="bg1"/>
                </a:solidFill>
                <a:latin typeface="+mn-lt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noProof="0" dirty="0"/>
              <a:t>Presentation Title Lorem Ipsum</a:t>
            </a:r>
          </a:p>
        </p:txBody>
      </p:sp>
      <p:sp>
        <p:nvSpPr>
          <p:cNvPr id="3" name="Rectangle 14">
            <a:extLst>
              <a:ext uri="{FF2B5EF4-FFF2-40B4-BE49-F238E27FC236}">
                <a16:creationId xmlns:a16="http://schemas.microsoft.com/office/drawing/2014/main" id="{8C72E19E-A750-83AE-2271-9AAC56CE5C8D}"/>
              </a:ext>
            </a:extLst>
          </p:cNvPr>
          <p:cNvSpPr/>
          <p:nvPr userDrawn="1"/>
        </p:nvSpPr>
        <p:spPr>
          <a:xfrm>
            <a:off x="-7304" y="6714169"/>
            <a:ext cx="5328592" cy="143831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2B80C734-D14E-B3F6-3794-70A9F570E16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6348" t="20954" r="16349" b="37963"/>
          <a:stretch/>
        </p:blipFill>
        <p:spPr>
          <a:xfrm>
            <a:off x="720000" y="727478"/>
            <a:ext cx="1433675" cy="6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3175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with Bulletpoints and Background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Bildplatzhalter 3">
            <a:extLst>
              <a:ext uri="{FF2B5EF4-FFF2-40B4-BE49-F238E27FC236}">
                <a16:creationId xmlns:a16="http://schemas.microsoft.com/office/drawing/2014/main" id="{0B55CBE8-7896-644C-8685-A72281C663A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1412875"/>
            <a:ext cx="12192000" cy="4675579"/>
          </a:xfrm>
        </p:spPr>
        <p:txBody>
          <a:bodyPr/>
          <a:lstStyle>
            <a:lvl1pPr>
              <a:defRPr sz="16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9" name="Inhaltsplatzhalter 3">
            <a:extLst>
              <a:ext uri="{FF2B5EF4-FFF2-40B4-BE49-F238E27FC236}">
                <a16:creationId xmlns:a16="http://schemas.microsoft.com/office/drawing/2014/main" id="{766BEC6A-6D96-FB40-9FDF-B1F86017E16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550863" y="2449712"/>
            <a:ext cx="1180921" cy="367695"/>
          </a:xfrm>
          <a:solidFill>
            <a:schemeClr val="bg1"/>
          </a:solidFill>
        </p:spPr>
        <p:txBody>
          <a:bodyPr wrap="none" tIns="32400" rIns="90000" bIns="32400" anchor="t" anchorCtr="0">
            <a:spAutoFit/>
          </a:bodyPr>
          <a:lstStyle>
            <a:lvl1pPr marL="0" indent="0">
              <a:lnSpc>
                <a:spcPts val="2667"/>
              </a:lnSpc>
              <a:spcBef>
                <a:spcPts val="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None/>
              <a:defRPr sz="1600" b="0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09570" indent="0">
              <a:lnSpc>
                <a:spcPts val="2667"/>
              </a:lnSpc>
              <a:spcBef>
                <a:spcPts val="107"/>
              </a:spcBef>
              <a:buFontTx/>
              <a:buNone/>
              <a:defRPr sz="2400">
                <a:solidFill>
                  <a:srgbClr val="595959"/>
                </a:solidFill>
              </a:defRPr>
            </a:lvl2pPr>
            <a:lvl3pPr marL="1219139" indent="0">
              <a:lnSpc>
                <a:spcPts val="2667"/>
              </a:lnSpc>
              <a:spcBef>
                <a:spcPts val="107"/>
              </a:spcBef>
              <a:buFontTx/>
              <a:buNone/>
              <a:defRPr sz="2400">
                <a:solidFill>
                  <a:srgbClr val="595959"/>
                </a:solidFill>
              </a:defRPr>
            </a:lvl3pPr>
            <a:lvl4pPr marL="1828709" indent="0">
              <a:lnSpc>
                <a:spcPts val="2667"/>
              </a:lnSpc>
              <a:spcBef>
                <a:spcPts val="107"/>
              </a:spcBef>
              <a:buFontTx/>
              <a:buNone/>
              <a:defRPr sz="2400">
                <a:solidFill>
                  <a:srgbClr val="595959"/>
                </a:solidFill>
              </a:defRPr>
            </a:lvl4pPr>
            <a:lvl5pPr marL="2438278" indent="0">
              <a:lnSpc>
                <a:spcPts val="2667"/>
              </a:lnSpc>
              <a:spcBef>
                <a:spcPts val="107"/>
              </a:spcBef>
              <a:buFontTx/>
              <a:buNone/>
              <a:defRPr sz="2400">
                <a:solidFill>
                  <a:srgbClr val="595959"/>
                </a:solidFill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Insert text</a:t>
            </a:r>
          </a:p>
        </p:txBody>
      </p:sp>
      <p:sp>
        <p:nvSpPr>
          <p:cNvPr id="20" name="Inhaltsplatzhalter 3">
            <a:extLst>
              <a:ext uri="{FF2B5EF4-FFF2-40B4-BE49-F238E27FC236}">
                <a16:creationId xmlns:a16="http://schemas.microsoft.com/office/drawing/2014/main" id="{03694AE3-8648-E94D-83DC-BF3FC5A58A85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550863" y="2924912"/>
            <a:ext cx="1180921" cy="367695"/>
          </a:xfrm>
          <a:solidFill>
            <a:schemeClr val="bg1"/>
          </a:solidFill>
        </p:spPr>
        <p:txBody>
          <a:bodyPr wrap="none" tIns="32400" rIns="90000" bIns="32400" anchor="t" anchorCtr="0">
            <a:spAutoFit/>
          </a:bodyPr>
          <a:lstStyle>
            <a:lvl1pPr marL="0" indent="0">
              <a:lnSpc>
                <a:spcPts val="2667"/>
              </a:lnSpc>
              <a:spcBef>
                <a:spcPts val="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None/>
              <a:defRPr sz="16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09570" indent="0">
              <a:lnSpc>
                <a:spcPts val="2667"/>
              </a:lnSpc>
              <a:spcBef>
                <a:spcPts val="107"/>
              </a:spcBef>
              <a:buFontTx/>
              <a:buNone/>
              <a:defRPr sz="2400">
                <a:solidFill>
                  <a:srgbClr val="595959"/>
                </a:solidFill>
              </a:defRPr>
            </a:lvl2pPr>
            <a:lvl3pPr marL="1219139" indent="0">
              <a:lnSpc>
                <a:spcPts val="2667"/>
              </a:lnSpc>
              <a:spcBef>
                <a:spcPts val="107"/>
              </a:spcBef>
              <a:buFontTx/>
              <a:buNone/>
              <a:defRPr sz="2400">
                <a:solidFill>
                  <a:srgbClr val="595959"/>
                </a:solidFill>
              </a:defRPr>
            </a:lvl3pPr>
            <a:lvl4pPr marL="1828709" indent="0">
              <a:lnSpc>
                <a:spcPts val="2667"/>
              </a:lnSpc>
              <a:spcBef>
                <a:spcPts val="107"/>
              </a:spcBef>
              <a:buFontTx/>
              <a:buNone/>
              <a:defRPr sz="2400">
                <a:solidFill>
                  <a:srgbClr val="595959"/>
                </a:solidFill>
              </a:defRPr>
            </a:lvl4pPr>
            <a:lvl5pPr marL="2438278" indent="0">
              <a:lnSpc>
                <a:spcPts val="2667"/>
              </a:lnSpc>
              <a:spcBef>
                <a:spcPts val="107"/>
              </a:spcBef>
              <a:buFontTx/>
              <a:buNone/>
              <a:defRPr sz="2400">
                <a:solidFill>
                  <a:srgbClr val="595959"/>
                </a:solidFill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Insert text</a:t>
            </a:r>
          </a:p>
        </p:txBody>
      </p:sp>
      <p:sp>
        <p:nvSpPr>
          <p:cNvPr id="21" name="Inhaltsplatzhalter 3">
            <a:extLst>
              <a:ext uri="{FF2B5EF4-FFF2-40B4-BE49-F238E27FC236}">
                <a16:creationId xmlns:a16="http://schemas.microsoft.com/office/drawing/2014/main" id="{C1F8CCB5-7E2B-9940-B805-C28BA988738D}"/>
              </a:ext>
            </a:extLst>
          </p:cNvPr>
          <p:cNvSpPr>
            <a:spLocks noGrp="1"/>
          </p:cNvSpPr>
          <p:nvPr>
            <p:ph sz="half" idx="18" hasCustomPrompt="1"/>
          </p:nvPr>
        </p:nvSpPr>
        <p:spPr>
          <a:xfrm>
            <a:off x="550863" y="3884912"/>
            <a:ext cx="1180921" cy="367695"/>
          </a:xfrm>
          <a:solidFill>
            <a:schemeClr val="bg1"/>
          </a:solidFill>
        </p:spPr>
        <p:txBody>
          <a:bodyPr wrap="none" tIns="32400" rIns="90000" bIns="32400" anchor="t" anchorCtr="0">
            <a:spAutoFit/>
          </a:bodyPr>
          <a:lstStyle>
            <a:lvl1pPr marL="0" indent="0">
              <a:lnSpc>
                <a:spcPts val="2667"/>
              </a:lnSpc>
              <a:spcBef>
                <a:spcPts val="107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None/>
              <a:defRPr sz="16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09570" indent="0">
              <a:lnSpc>
                <a:spcPts val="2667"/>
              </a:lnSpc>
              <a:spcBef>
                <a:spcPts val="107"/>
              </a:spcBef>
              <a:buFontTx/>
              <a:buNone/>
              <a:defRPr sz="2400">
                <a:solidFill>
                  <a:srgbClr val="595959"/>
                </a:solidFill>
              </a:defRPr>
            </a:lvl2pPr>
            <a:lvl3pPr marL="1219139" indent="0">
              <a:lnSpc>
                <a:spcPts val="2667"/>
              </a:lnSpc>
              <a:spcBef>
                <a:spcPts val="107"/>
              </a:spcBef>
              <a:buFontTx/>
              <a:buNone/>
              <a:defRPr sz="2400">
                <a:solidFill>
                  <a:srgbClr val="595959"/>
                </a:solidFill>
              </a:defRPr>
            </a:lvl3pPr>
            <a:lvl4pPr marL="1828709" indent="0">
              <a:lnSpc>
                <a:spcPts val="2667"/>
              </a:lnSpc>
              <a:spcBef>
                <a:spcPts val="107"/>
              </a:spcBef>
              <a:buFontTx/>
              <a:buNone/>
              <a:defRPr sz="2400">
                <a:solidFill>
                  <a:srgbClr val="595959"/>
                </a:solidFill>
              </a:defRPr>
            </a:lvl4pPr>
            <a:lvl5pPr marL="2438278" indent="0">
              <a:lnSpc>
                <a:spcPts val="2667"/>
              </a:lnSpc>
              <a:spcBef>
                <a:spcPts val="107"/>
              </a:spcBef>
              <a:buFontTx/>
              <a:buNone/>
              <a:defRPr sz="2400">
                <a:solidFill>
                  <a:srgbClr val="595959"/>
                </a:solidFill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Insert text</a:t>
            </a:r>
          </a:p>
        </p:txBody>
      </p:sp>
      <p:sp>
        <p:nvSpPr>
          <p:cNvPr id="22" name="Inhaltsplatzhalter 3">
            <a:extLst>
              <a:ext uri="{FF2B5EF4-FFF2-40B4-BE49-F238E27FC236}">
                <a16:creationId xmlns:a16="http://schemas.microsoft.com/office/drawing/2014/main" id="{AEF99499-E3AF-2846-BA5E-27BAB612A495}"/>
              </a:ext>
            </a:extLst>
          </p:cNvPr>
          <p:cNvSpPr>
            <a:spLocks noGrp="1"/>
          </p:cNvSpPr>
          <p:nvPr>
            <p:ph sz="half" idx="19" hasCustomPrompt="1"/>
          </p:nvPr>
        </p:nvSpPr>
        <p:spPr>
          <a:xfrm>
            <a:off x="550863" y="4364912"/>
            <a:ext cx="1180921" cy="367695"/>
          </a:xfrm>
          <a:solidFill>
            <a:schemeClr val="bg1"/>
          </a:solidFill>
        </p:spPr>
        <p:txBody>
          <a:bodyPr wrap="none" tIns="32400" rIns="90000" bIns="32400" anchor="t" anchorCtr="0">
            <a:spAutoFit/>
          </a:bodyPr>
          <a:lstStyle>
            <a:lvl1pPr marL="0" indent="0">
              <a:lnSpc>
                <a:spcPts val="2667"/>
              </a:lnSpc>
              <a:spcBef>
                <a:spcPts val="107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None/>
              <a:defRPr sz="16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09570" indent="0">
              <a:lnSpc>
                <a:spcPts val="2667"/>
              </a:lnSpc>
              <a:spcBef>
                <a:spcPts val="107"/>
              </a:spcBef>
              <a:buFontTx/>
              <a:buNone/>
              <a:defRPr sz="2400">
                <a:solidFill>
                  <a:srgbClr val="595959"/>
                </a:solidFill>
              </a:defRPr>
            </a:lvl2pPr>
            <a:lvl3pPr marL="1219139" indent="0">
              <a:lnSpc>
                <a:spcPts val="2667"/>
              </a:lnSpc>
              <a:spcBef>
                <a:spcPts val="107"/>
              </a:spcBef>
              <a:buFontTx/>
              <a:buNone/>
              <a:defRPr sz="2400">
                <a:solidFill>
                  <a:srgbClr val="595959"/>
                </a:solidFill>
              </a:defRPr>
            </a:lvl3pPr>
            <a:lvl4pPr marL="1828709" indent="0">
              <a:lnSpc>
                <a:spcPts val="2667"/>
              </a:lnSpc>
              <a:spcBef>
                <a:spcPts val="107"/>
              </a:spcBef>
              <a:buFontTx/>
              <a:buNone/>
              <a:defRPr sz="2400">
                <a:solidFill>
                  <a:srgbClr val="595959"/>
                </a:solidFill>
              </a:defRPr>
            </a:lvl4pPr>
            <a:lvl5pPr marL="2438278" indent="0">
              <a:lnSpc>
                <a:spcPts val="2667"/>
              </a:lnSpc>
              <a:spcBef>
                <a:spcPts val="107"/>
              </a:spcBef>
              <a:buFontTx/>
              <a:buNone/>
              <a:defRPr sz="2400">
                <a:solidFill>
                  <a:srgbClr val="595959"/>
                </a:solidFill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Insert text</a:t>
            </a:r>
          </a:p>
        </p:txBody>
      </p:sp>
      <p:sp>
        <p:nvSpPr>
          <p:cNvPr id="23" name="Inhaltsplatzhalter 3">
            <a:extLst>
              <a:ext uri="{FF2B5EF4-FFF2-40B4-BE49-F238E27FC236}">
                <a16:creationId xmlns:a16="http://schemas.microsoft.com/office/drawing/2014/main" id="{7E80EA54-1F16-EC4D-83FC-0DE02B25CBDF}"/>
              </a:ext>
            </a:extLst>
          </p:cNvPr>
          <p:cNvSpPr>
            <a:spLocks noGrp="1"/>
          </p:cNvSpPr>
          <p:nvPr>
            <p:ph sz="half" idx="20" hasCustomPrompt="1"/>
          </p:nvPr>
        </p:nvSpPr>
        <p:spPr>
          <a:xfrm>
            <a:off x="550863" y="4848913"/>
            <a:ext cx="1180921" cy="367695"/>
          </a:xfrm>
          <a:solidFill>
            <a:schemeClr val="bg1"/>
          </a:solidFill>
        </p:spPr>
        <p:txBody>
          <a:bodyPr wrap="none" tIns="32400" rIns="90000" bIns="32400" anchor="t" anchorCtr="0">
            <a:spAutoFit/>
          </a:bodyPr>
          <a:lstStyle>
            <a:lvl1pPr marL="0" indent="0">
              <a:lnSpc>
                <a:spcPts val="2667"/>
              </a:lnSpc>
              <a:spcBef>
                <a:spcPts val="107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None/>
              <a:defRPr sz="16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09570" indent="0">
              <a:lnSpc>
                <a:spcPts val="2667"/>
              </a:lnSpc>
              <a:spcBef>
                <a:spcPts val="107"/>
              </a:spcBef>
              <a:buFontTx/>
              <a:buNone/>
              <a:defRPr sz="2400">
                <a:solidFill>
                  <a:srgbClr val="595959"/>
                </a:solidFill>
              </a:defRPr>
            </a:lvl2pPr>
            <a:lvl3pPr marL="1219139" indent="0">
              <a:lnSpc>
                <a:spcPts val="2667"/>
              </a:lnSpc>
              <a:spcBef>
                <a:spcPts val="107"/>
              </a:spcBef>
              <a:buFontTx/>
              <a:buNone/>
              <a:defRPr sz="2400">
                <a:solidFill>
                  <a:srgbClr val="595959"/>
                </a:solidFill>
              </a:defRPr>
            </a:lvl3pPr>
            <a:lvl4pPr marL="1828709" indent="0">
              <a:lnSpc>
                <a:spcPts val="2667"/>
              </a:lnSpc>
              <a:spcBef>
                <a:spcPts val="107"/>
              </a:spcBef>
              <a:buFontTx/>
              <a:buNone/>
              <a:defRPr sz="2400">
                <a:solidFill>
                  <a:srgbClr val="595959"/>
                </a:solidFill>
              </a:defRPr>
            </a:lvl4pPr>
            <a:lvl5pPr marL="2438278" indent="0">
              <a:lnSpc>
                <a:spcPts val="2667"/>
              </a:lnSpc>
              <a:spcBef>
                <a:spcPts val="107"/>
              </a:spcBef>
              <a:buFontTx/>
              <a:buNone/>
              <a:defRPr sz="2400">
                <a:solidFill>
                  <a:srgbClr val="595959"/>
                </a:solidFill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Insert text</a:t>
            </a:r>
          </a:p>
        </p:txBody>
      </p:sp>
      <p:sp>
        <p:nvSpPr>
          <p:cNvPr id="24" name="Inhaltsplatzhalter 3">
            <a:extLst>
              <a:ext uri="{FF2B5EF4-FFF2-40B4-BE49-F238E27FC236}">
                <a16:creationId xmlns:a16="http://schemas.microsoft.com/office/drawing/2014/main" id="{E4E8EF44-3588-5243-82F3-5C0677B1F134}"/>
              </a:ext>
            </a:extLst>
          </p:cNvPr>
          <p:cNvSpPr>
            <a:spLocks noGrp="1"/>
          </p:cNvSpPr>
          <p:nvPr>
            <p:ph sz="half" idx="25" hasCustomPrompt="1"/>
          </p:nvPr>
        </p:nvSpPr>
        <p:spPr>
          <a:xfrm>
            <a:off x="550863" y="3400112"/>
            <a:ext cx="1180921" cy="367695"/>
          </a:xfrm>
          <a:solidFill>
            <a:schemeClr val="bg1"/>
          </a:solidFill>
        </p:spPr>
        <p:txBody>
          <a:bodyPr wrap="none" tIns="32400" rIns="90000" bIns="32400" anchor="t" anchorCtr="0">
            <a:spAutoFit/>
          </a:bodyPr>
          <a:lstStyle>
            <a:lvl1pPr marL="0" indent="0">
              <a:lnSpc>
                <a:spcPts val="2667"/>
              </a:lnSpc>
              <a:spcBef>
                <a:spcPts val="107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None/>
              <a:defRPr sz="16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09570" indent="0">
              <a:lnSpc>
                <a:spcPts val="2667"/>
              </a:lnSpc>
              <a:spcBef>
                <a:spcPts val="107"/>
              </a:spcBef>
              <a:buFontTx/>
              <a:buNone/>
              <a:defRPr sz="2400">
                <a:solidFill>
                  <a:srgbClr val="595959"/>
                </a:solidFill>
              </a:defRPr>
            </a:lvl2pPr>
            <a:lvl3pPr marL="1219139" indent="0">
              <a:lnSpc>
                <a:spcPts val="2667"/>
              </a:lnSpc>
              <a:spcBef>
                <a:spcPts val="107"/>
              </a:spcBef>
              <a:buFontTx/>
              <a:buNone/>
              <a:defRPr sz="2400">
                <a:solidFill>
                  <a:srgbClr val="595959"/>
                </a:solidFill>
              </a:defRPr>
            </a:lvl3pPr>
            <a:lvl4pPr marL="1828709" indent="0">
              <a:lnSpc>
                <a:spcPts val="2667"/>
              </a:lnSpc>
              <a:spcBef>
                <a:spcPts val="107"/>
              </a:spcBef>
              <a:buFontTx/>
              <a:buNone/>
              <a:defRPr sz="2400">
                <a:solidFill>
                  <a:srgbClr val="595959"/>
                </a:solidFill>
              </a:defRPr>
            </a:lvl4pPr>
            <a:lvl5pPr marL="2438278" indent="0">
              <a:lnSpc>
                <a:spcPts val="2667"/>
              </a:lnSpc>
              <a:spcBef>
                <a:spcPts val="107"/>
              </a:spcBef>
              <a:buFontTx/>
              <a:buNone/>
              <a:defRPr sz="2400">
                <a:solidFill>
                  <a:srgbClr val="595959"/>
                </a:solidFill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Insert text</a:t>
            </a:r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30E25DB1-A7B3-9D46-AC74-23A75E7043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00" y="183600"/>
            <a:ext cx="11090275" cy="881684"/>
          </a:xfrm>
          <a:prstGeom prst="rect">
            <a:avLst/>
          </a:prstGeom>
          <a:effectLst/>
        </p:spPr>
        <p:txBody>
          <a:bodyPr vert="horz" lIns="0" tIns="0" rIns="0" bIns="0" rtlCol="0" anchor="b">
            <a:noAutofit/>
          </a:bodyPr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marL="0" marR="0" lvl="0" indent="0" algn="l" defTabSz="121917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noProof="0" dirty="0"/>
              <a:t>Edit master title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7A0F4182-21D5-1DD4-2E71-11E8073267C4}"/>
              </a:ext>
            </a:extLst>
          </p:cNvPr>
          <p:cNvSpPr/>
          <p:nvPr userDrawn="1"/>
        </p:nvSpPr>
        <p:spPr>
          <a:xfrm>
            <a:off x="550862" y="1159200"/>
            <a:ext cx="1440000" cy="36000"/>
          </a:xfrm>
          <a:prstGeom prst="rect">
            <a:avLst/>
          </a:prstGeom>
          <a:gradFill flip="none" rotWithShape="1">
            <a:gsLst>
              <a:gs pos="66000">
                <a:schemeClr val="accent2"/>
              </a:gs>
              <a:gs pos="100000">
                <a:schemeClr val="accent1"/>
              </a:gs>
              <a:gs pos="33000">
                <a:srgbClr val="0AA580"/>
              </a:gs>
              <a:gs pos="0">
                <a:schemeClr val="accent4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6267139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90" userDrawn="1">
          <p15:clr>
            <a:srgbClr val="FBAE40"/>
          </p15:clr>
        </p15:guide>
        <p15:guide id="2" pos="347" userDrawn="1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(left) and figures (right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platzhalter 25">
            <a:extLst>
              <a:ext uri="{FF2B5EF4-FFF2-40B4-BE49-F238E27FC236}">
                <a16:creationId xmlns:a16="http://schemas.microsoft.com/office/drawing/2014/main" id="{C2BCADA8-0A27-45C1-9B67-C5F832F43ED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938338" y="5499765"/>
            <a:ext cx="1702800" cy="595035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>
              <a:buFontTx/>
              <a:buNone/>
              <a:defRPr sz="16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09570" indent="0">
              <a:buFontTx/>
              <a:buNone/>
              <a:defRPr/>
            </a:lvl2pPr>
            <a:lvl3pPr marL="1219139" indent="0">
              <a:buFontTx/>
              <a:buNone/>
              <a:defRPr/>
            </a:lvl3pPr>
            <a:lvl4pPr marL="1828709" indent="0">
              <a:buFontTx/>
              <a:buNone/>
              <a:defRPr/>
            </a:lvl4pPr>
            <a:lvl5pPr marL="2438278" indent="0">
              <a:buFontTx/>
              <a:buNone/>
              <a:defRPr/>
            </a:lvl5pPr>
          </a:lstStyle>
          <a:p>
            <a:pPr lvl="0"/>
            <a:r>
              <a:rPr lang="en-US" dirty="0"/>
              <a:t>Insert text</a:t>
            </a:r>
          </a:p>
          <a:p>
            <a:pPr lvl="0"/>
            <a:endParaRPr lang="en-US" dirty="0"/>
          </a:p>
        </p:txBody>
      </p:sp>
      <p:sp>
        <p:nvSpPr>
          <p:cNvPr id="20" name="Textplatzhalter 7">
            <a:extLst>
              <a:ext uri="{FF2B5EF4-FFF2-40B4-BE49-F238E27FC236}">
                <a16:creationId xmlns:a16="http://schemas.microsoft.com/office/drawing/2014/main" id="{69AFA3CF-8EA9-4FF0-B898-E8650758E1C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938338" y="4687200"/>
            <a:ext cx="1702800" cy="817200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 marL="0" indent="0">
              <a:buFontTx/>
              <a:buNone/>
              <a:defRPr sz="4533" b="0" i="0">
                <a:solidFill>
                  <a:schemeClr val="accent3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09570" indent="0">
              <a:buFontTx/>
              <a:buNone/>
              <a:defRPr/>
            </a:lvl2pPr>
            <a:lvl3pPr marL="1219139" indent="0">
              <a:buFontTx/>
              <a:buNone/>
              <a:defRPr/>
            </a:lvl3pPr>
            <a:lvl4pPr marL="1828709" indent="0">
              <a:buFontTx/>
              <a:buNone/>
              <a:defRPr/>
            </a:lvl4pPr>
            <a:lvl5pPr marL="2438278" indent="0">
              <a:buFontTx/>
              <a:buNone/>
              <a:defRPr/>
            </a:lvl5pPr>
          </a:lstStyle>
          <a:p>
            <a:pPr lvl="0"/>
            <a:r>
              <a:rPr lang="en-US" dirty="0"/>
              <a:t>X%</a:t>
            </a:r>
          </a:p>
        </p:txBody>
      </p:sp>
      <p:sp>
        <p:nvSpPr>
          <p:cNvPr id="19" name="Textplatzhalter 25">
            <a:extLst>
              <a:ext uri="{FF2B5EF4-FFF2-40B4-BE49-F238E27FC236}">
                <a16:creationId xmlns:a16="http://schemas.microsoft.com/office/drawing/2014/main" id="{A6074F46-9C34-4265-B754-C227531C3BA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938338" y="3862800"/>
            <a:ext cx="1702800" cy="595035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>
              <a:buFontTx/>
              <a:buNone/>
              <a:defRPr sz="16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09570" indent="0">
              <a:buFontTx/>
              <a:buNone/>
              <a:defRPr/>
            </a:lvl2pPr>
            <a:lvl3pPr marL="1219139" indent="0">
              <a:buFontTx/>
              <a:buNone/>
              <a:defRPr/>
            </a:lvl3pPr>
            <a:lvl4pPr marL="1828709" indent="0">
              <a:buFontTx/>
              <a:buNone/>
              <a:defRPr/>
            </a:lvl4pPr>
            <a:lvl5pPr marL="2438278" indent="0">
              <a:buFontTx/>
              <a:buNone/>
              <a:defRPr/>
            </a:lvl5pPr>
          </a:lstStyle>
          <a:p>
            <a:pPr lvl="0"/>
            <a:r>
              <a:rPr lang="en-US" dirty="0"/>
              <a:t>Insert text</a:t>
            </a:r>
          </a:p>
          <a:p>
            <a:pPr lvl="0"/>
            <a:endParaRPr lang="en-US" dirty="0"/>
          </a:p>
        </p:txBody>
      </p:sp>
      <p:sp>
        <p:nvSpPr>
          <p:cNvPr id="18" name="Textplatzhalter 7">
            <a:extLst>
              <a:ext uri="{FF2B5EF4-FFF2-40B4-BE49-F238E27FC236}">
                <a16:creationId xmlns:a16="http://schemas.microsoft.com/office/drawing/2014/main" id="{5671A3CA-08DB-43FE-ACB1-CA2077B7692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938338" y="3045600"/>
            <a:ext cx="1702800" cy="817200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 marL="0" indent="0">
              <a:buFontTx/>
              <a:buNone/>
              <a:defRPr sz="4533" b="0" i="0">
                <a:solidFill>
                  <a:schemeClr val="accent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09570" indent="0">
              <a:buFontTx/>
              <a:buNone/>
              <a:defRPr/>
            </a:lvl2pPr>
            <a:lvl3pPr marL="1219139" indent="0">
              <a:buFontTx/>
              <a:buNone/>
              <a:defRPr/>
            </a:lvl3pPr>
            <a:lvl4pPr marL="1828709" indent="0">
              <a:buFontTx/>
              <a:buNone/>
              <a:defRPr/>
            </a:lvl4pPr>
            <a:lvl5pPr marL="2438278" indent="0">
              <a:buFontTx/>
              <a:buNone/>
              <a:defRPr/>
            </a:lvl5pPr>
          </a:lstStyle>
          <a:p>
            <a:pPr lvl="0"/>
            <a:r>
              <a:rPr lang="en-US" dirty="0"/>
              <a:t>X%</a:t>
            </a:r>
          </a:p>
        </p:txBody>
      </p:sp>
      <p:sp>
        <p:nvSpPr>
          <p:cNvPr id="17" name="Textplatzhalter 25">
            <a:extLst>
              <a:ext uri="{FF2B5EF4-FFF2-40B4-BE49-F238E27FC236}">
                <a16:creationId xmlns:a16="http://schemas.microsoft.com/office/drawing/2014/main" id="{D1E09990-2217-43B8-A55A-A728582D973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938338" y="2228400"/>
            <a:ext cx="1702800" cy="595035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>
              <a:buFontTx/>
              <a:buNone/>
              <a:defRPr sz="16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09570" indent="0">
              <a:buFontTx/>
              <a:buNone/>
              <a:defRPr/>
            </a:lvl2pPr>
            <a:lvl3pPr marL="1219139" indent="0">
              <a:buFontTx/>
              <a:buNone/>
              <a:defRPr/>
            </a:lvl3pPr>
            <a:lvl4pPr marL="1828709" indent="0">
              <a:buFontTx/>
              <a:buNone/>
              <a:defRPr/>
            </a:lvl4pPr>
            <a:lvl5pPr marL="2438278" indent="0">
              <a:buFontTx/>
              <a:buNone/>
              <a:defRPr/>
            </a:lvl5pPr>
          </a:lstStyle>
          <a:p>
            <a:pPr lvl="0"/>
            <a:r>
              <a:rPr lang="en-US" dirty="0"/>
              <a:t>Insert text</a:t>
            </a:r>
          </a:p>
          <a:p>
            <a:pPr lvl="0"/>
            <a:endParaRPr lang="en-US" dirty="0"/>
          </a:p>
        </p:txBody>
      </p:sp>
      <p:sp>
        <p:nvSpPr>
          <p:cNvPr id="16" name="Textplatzhalter 7">
            <a:extLst>
              <a:ext uri="{FF2B5EF4-FFF2-40B4-BE49-F238E27FC236}">
                <a16:creationId xmlns:a16="http://schemas.microsoft.com/office/drawing/2014/main" id="{963ED75B-F42D-406F-B6F6-242021FA7D4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938338" y="1414800"/>
            <a:ext cx="1702800" cy="817200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 marL="0" indent="0">
              <a:buFontTx/>
              <a:buNone/>
              <a:defRPr sz="4533" b="0" i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09570" indent="0">
              <a:buFontTx/>
              <a:buNone/>
              <a:defRPr/>
            </a:lvl2pPr>
            <a:lvl3pPr marL="1219139" indent="0">
              <a:buFontTx/>
              <a:buNone/>
              <a:defRPr/>
            </a:lvl3pPr>
            <a:lvl4pPr marL="1828709" indent="0">
              <a:buFontTx/>
              <a:buNone/>
              <a:defRPr/>
            </a:lvl4pPr>
            <a:lvl5pPr marL="2438278" indent="0">
              <a:buFontTx/>
              <a:buNone/>
              <a:defRPr/>
            </a:lvl5pPr>
          </a:lstStyle>
          <a:p>
            <a:pPr lvl="0"/>
            <a:r>
              <a:rPr lang="en-US" dirty="0"/>
              <a:t>X%</a:t>
            </a:r>
          </a:p>
        </p:txBody>
      </p:sp>
      <p:sp>
        <p:nvSpPr>
          <p:cNvPr id="13" name="Bildplatzhalter 3">
            <a:extLst>
              <a:ext uri="{FF2B5EF4-FFF2-40B4-BE49-F238E27FC236}">
                <a16:creationId xmlns:a16="http://schemas.microsoft.com/office/drawing/2014/main" id="{7A1ABF72-A56C-453A-B765-7A857AD07A4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50862" y="1414800"/>
            <a:ext cx="9168000" cy="4680000"/>
          </a:xfrm>
          <a:prstGeom prst="rect">
            <a:avLst/>
          </a:prstGeom>
        </p:spPr>
        <p:txBody>
          <a:bodyPr lIns="0"/>
          <a:lstStyle>
            <a:lvl1pPr>
              <a:defRPr sz="16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767F7F93-DB5B-3B43-B731-87527B6506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00" y="183600"/>
            <a:ext cx="11090275" cy="881684"/>
          </a:xfrm>
          <a:prstGeom prst="rect">
            <a:avLst/>
          </a:prstGeom>
          <a:effectLst/>
        </p:spPr>
        <p:txBody>
          <a:bodyPr vert="horz" lIns="0" tIns="0" rIns="0" bIns="0" rtlCol="0" anchor="b">
            <a:noAutofit/>
          </a:bodyPr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marL="0" marR="0" lvl="0" indent="0" algn="l" defTabSz="121917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noProof="0" dirty="0"/>
              <a:t>Edit master title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1ECC5826-00E5-02CF-9819-2FB4B895D261}"/>
              </a:ext>
            </a:extLst>
          </p:cNvPr>
          <p:cNvSpPr/>
          <p:nvPr userDrawn="1"/>
        </p:nvSpPr>
        <p:spPr>
          <a:xfrm>
            <a:off x="550862" y="1159200"/>
            <a:ext cx="1440000" cy="36000"/>
          </a:xfrm>
          <a:prstGeom prst="rect">
            <a:avLst/>
          </a:prstGeom>
          <a:gradFill flip="none" rotWithShape="1">
            <a:gsLst>
              <a:gs pos="66000">
                <a:schemeClr val="accent2"/>
              </a:gs>
              <a:gs pos="100000">
                <a:schemeClr val="accent1"/>
              </a:gs>
              <a:gs pos="33000">
                <a:srgbClr val="0AA580"/>
              </a:gs>
              <a:gs pos="0">
                <a:schemeClr val="accent4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5981603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90" userDrawn="1">
          <p15:clr>
            <a:srgbClr val="FBAE40"/>
          </p15:clr>
        </p15:guide>
        <p15:guide id="4" pos="347" userDrawn="1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 and Text (right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platzhalter 7">
            <a:extLst>
              <a:ext uri="{FF2B5EF4-FFF2-40B4-BE49-F238E27FC236}">
                <a16:creationId xmlns:a16="http://schemas.microsoft.com/office/drawing/2014/main" id="{87AE46B8-F9ED-4EFF-8E25-F5BBBD16B43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936579" y="1414800"/>
            <a:ext cx="1702800" cy="468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1600" b="0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09570" indent="0">
              <a:buFontTx/>
              <a:buNone/>
              <a:defRPr/>
            </a:lvl2pPr>
            <a:lvl3pPr marL="1219139" indent="0">
              <a:buFontTx/>
              <a:buNone/>
              <a:defRPr/>
            </a:lvl3pPr>
            <a:lvl4pPr marL="1828709" indent="0">
              <a:buFontTx/>
              <a:buNone/>
              <a:defRPr/>
            </a:lvl4pPr>
            <a:lvl5pPr marL="2438278" indent="0">
              <a:buFontTx/>
              <a:buNone/>
              <a:defRPr/>
            </a:lvl5pPr>
          </a:lstStyle>
          <a:p>
            <a:pPr lvl="0"/>
            <a:r>
              <a:rPr lang="en-US" dirty="0"/>
              <a:t>Insert text here</a:t>
            </a:r>
          </a:p>
        </p:txBody>
      </p:sp>
      <p:sp>
        <p:nvSpPr>
          <p:cNvPr id="12" name="Bildplatzhalter 3">
            <a:extLst>
              <a:ext uri="{FF2B5EF4-FFF2-40B4-BE49-F238E27FC236}">
                <a16:creationId xmlns:a16="http://schemas.microsoft.com/office/drawing/2014/main" id="{1D901236-FC44-4212-A182-4A429B78460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366800" y="1414800"/>
            <a:ext cx="5353200" cy="4680000"/>
          </a:xfrm>
          <a:prstGeom prst="rect">
            <a:avLst/>
          </a:prstGeom>
        </p:spPr>
        <p:txBody>
          <a:bodyPr lIns="0"/>
          <a:lstStyle>
            <a:lvl1pPr>
              <a:defRPr sz="16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Bildplatzhalter 3">
            <a:extLst>
              <a:ext uri="{FF2B5EF4-FFF2-40B4-BE49-F238E27FC236}">
                <a16:creationId xmlns:a16="http://schemas.microsoft.com/office/drawing/2014/main" id="{9FDB7DEC-6B27-4616-873E-6D9B0A29087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50862" y="3888000"/>
            <a:ext cx="3600000" cy="2203200"/>
          </a:xfrm>
          <a:prstGeom prst="rect">
            <a:avLst/>
          </a:prstGeom>
        </p:spPr>
        <p:txBody>
          <a:bodyPr lIns="0"/>
          <a:lstStyle>
            <a:lvl1pPr>
              <a:defRPr sz="16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0" name="Bildplatzhalter 3">
            <a:extLst>
              <a:ext uri="{FF2B5EF4-FFF2-40B4-BE49-F238E27FC236}">
                <a16:creationId xmlns:a16="http://schemas.microsoft.com/office/drawing/2014/main" id="{A000F64E-475F-4EFA-9CFD-B76E507606C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50862" y="1414800"/>
            <a:ext cx="3600000" cy="2217600"/>
          </a:xfrm>
          <a:prstGeom prst="rect">
            <a:avLst/>
          </a:prstGeom>
        </p:spPr>
        <p:txBody>
          <a:bodyPr lIns="0"/>
          <a:lstStyle>
            <a:lvl1pPr>
              <a:defRPr sz="16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3263FEDB-D1C3-E247-97B1-E7B001D5FC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00" y="183600"/>
            <a:ext cx="11090275" cy="881684"/>
          </a:xfrm>
          <a:prstGeom prst="rect">
            <a:avLst/>
          </a:prstGeom>
          <a:effectLst/>
        </p:spPr>
        <p:txBody>
          <a:bodyPr vert="horz" lIns="0" tIns="0" rIns="0" bIns="0" rtlCol="0" anchor="b">
            <a:noAutofit/>
          </a:bodyPr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marL="0" marR="0" lvl="0" indent="0" algn="l" defTabSz="121917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noProof="0" dirty="0"/>
              <a:t>Edit master title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0A54CC6F-3569-E6A1-7155-C3A6F4B12570}"/>
              </a:ext>
            </a:extLst>
          </p:cNvPr>
          <p:cNvSpPr/>
          <p:nvPr userDrawn="1"/>
        </p:nvSpPr>
        <p:spPr>
          <a:xfrm>
            <a:off x="550862" y="1159200"/>
            <a:ext cx="1440000" cy="36000"/>
          </a:xfrm>
          <a:prstGeom prst="rect">
            <a:avLst/>
          </a:prstGeom>
          <a:gradFill flip="none" rotWithShape="1">
            <a:gsLst>
              <a:gs pos="66000">
                <a:schemeClr val="accent2"/>
              </a:gs>
              <a:gs pos="100000">
                <a:schemeClr val="accent1"/>
              </a:gs>
              <a:gs pos="33000">
                <a:srgbClr val="0AA580"/>
              </a:gs>
              <a:gs pos="0">
                <a:schemeClr val="accent4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4126668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47" userDrawn="1">
          <p15:clr>
            <a:srgbClr val="FBAE40"/>
          </p15:clr>
        </p15:guide>
        <p15:guide id="4" orient="horz" pos="890" userDrawn="1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Image (left) and text (r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D4FA031-B3A4-4C8D-A760-65C7CF91AE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1384" y="183600"/>
            <a:ext cx="11091600" cy="882000"/>
          </a:xfrm>
        </p:spPr>
        <p:txBody>
          <a:bodyPr lIns="0" rIns="0"/>
          <a:lstStyle>
            <a:lvl1pPr>
              <a:defRPr/>
            </a:lvl1pPr>
          </a:lstStyle>
          <a:p>
            <a:r>
              <a:rPr lang="en-US" dirty="0"/>
              <a:t>Edit master title</a:t>
            </a:r>
          </a:p>
        </p:txBody>
      </p:sp>
      <p:sp>
        <p:nvSpPr>
          <p:cNvPr id="3" name="Bildplatzhalter 3">
            <a:extLst>
              <a:ext uri="{FF2B5EF4-FFF2-40B4-BE49-F238E27FC236}">
                <a16:creationId xmlns:a16="http://schemas.microsoft.com/office/drawing/2014/main" id="{A1586DDF-21D6-4D3F-9E9B-82256878EC6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50800" y="1414800"/>
            <a:ext cx="5086800" cy="4680000"/>
          </a:xfrm>
        </p:spPr>
        <p:txBody>
          <a:bodyPr lIns="0"/>
          <a:lstStyle>
            <a:lvl1pPr>
              <a:defRPr sz="16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4" name="Textplatzhalter 7">
            <a:extLst>
              <a:ext uri="{FF2B5EF4-FFF2-40B4-BE49-F238E27FC236}">
                <a16:creationId xmlns:a16="http://schemas.microsoft.com/office/drawing/2014/main" id="{4E6ED2FC-FFA3-40A5-82BA-6088CFA6FBD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094800" y="1429200"/>
            <a:ext cx="5544000" cy="284400"/>
          </a:xfr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1800" b="0" cap="none" baseline="0">
                <a:solidFill>
                  <a:schemeClr val="accent1"/>
                </a:solidFill>
              </a:defRPr>
            </a:lvl1pPr>
            <a:lvl2pPr marL="609570" indent="0">
              <a:buFontTx/>
              <a:buNone/>
              <a:defRPr/>
            </a:lvl2pPr>
            <a:lvl3pPr marL="1219139" indent="0">
              <a:buFontTx/>
              <a:buNone/>
              <a:defRPr/>
            </a:lvl3pPr>
            <a:lvl4pPr marL="1828709" indent="0">
              <a:buFontTx/>
              <a:buNone/>
              <a:defRPr/>
            </a:lvl4pPr>
            <a:lvl5pPr marL="2438278" indent="0">
              <a:buFontTx/>
              <a:buNone/>
              <a:defRPr/>
            </a:lvl5pPr>
          </a:lstStyle>
          <a:p>
            <a:pPr lvl="0"/>
            <a:r>
              <a:rPr lang="en-US" dirty="0"/>
              <a:t>Insert title here</a:t>
            </a:r>
          </a:p>
        </p:txBody>
      </p:sp>
      <p:sp>
        <p:nvSpPr>
          <p:cNvPr id="5" name="Inhaltsplatzhalter 3">
            <a:extLst>
              <a:ext uri="{FF2B5EF4-FFF2-40B4-BE49-F238E27FC236}">
                <a16:creationId xmlns:a16="http://schemas.microsoft.com/office/drawing/2014/main" id="{BE3F02DC-AC9E-4643-A81D-BEEC00206FD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094800" y="1864800"/>
            <a:ext cx="5544000" cy="4226400"/>
          </a:xfrm>
        </p:spPr>
        <p:txBody>
          <a:bodyPr lIns="0">
            <a:noAutofit/>
          </a:bodyPr>
          <a:lstStyle>
            <a:lvl1pPr marL="230400" marR="0" indent="-23040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SzTx/>
              <a:buFont typeface="Wingdings" panose="05000000000000000000" pitchFamily="2" charset="2"/>
              <a:buChar char="§"/>
              <a:tabLst/>
              <a:defRPr sz="1600" baseline="0">
                <a:solidFill>
                  <a:schemeClr val="tx1"/>
                </a:solidFill>
              </a:defRPr>
            </a:lvl1pPr>
            <a:lvl2pPr marL="468000" indent="-284400" algn="l" defTabSz="1219170" rtl="0" eaLnBrk="1" latinLnBrk="0" hangingPunct="1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Font typeface="Symbol" panose="05050102010706020507" pitchFamily="18" charset="2"/>
              <a:buChar char="-"/>
              <a:defRPr sz="1600">
                <a:solidFill>
                  <a:schemeClr val="tx1"/>
                </a:solidFill>
              </a:defRPr>
            </a:lvl2pPr>
            <a:lvl3pPr marL="655200" indent="-284400" algn="l" defTabSz="1219170" rtl="0" eaLnBrk="1" latinLnBrk="0" hangingPunct="1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Font typeface="Symbol" panose="05050102010706020507" pitchFamily="18" charset="2"/>
              <a:buChar char="-"/>
              <a:tabLst/>
              <a:defRPr sz="1400">
                <a:solidFill>
                  <a:schemeClr val="tx1"/>
                </a:solidFill>
              </a:defRPr>
            </a:lvl3pPr>
            <a:lvl4pPr marL="712800" indent="-172800" algn="l" defTabSz="1219170" rtl="0" eaLnBrk="1" latinLnBrk="0" hangingPunct="1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Font typeface="Symbol" panose="05050102010706020507" pitchFamily="18" charset="2"/>
              <a:buChar char="-"/>
              <a:tabLst/>
              <a:defRPr sz="1200">
                <a:solidFill>
                  <a:schemeClr val="tx1"/>
                </a:solidFill>
              </a:defRPr>
            </a:lvl4pPr>
            <a:lvl5pPr marL="885600" indent="-172800" algn="l" defTabSz="1219170" rtl="0" eaLnBrk="1" latinLnBrk="0" hangingPunct="1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Font typeface="Symbol" panose="05050102010706020507" pitchFamily="18" charset="2"/>
              <a:buChar char="-"/>
              <a:tabLst/>
              <a:defRPr sz="1200">
                <a:solidFill>
                  <a:schemeClr val="tx1"/>
                </a:solidFill>
              </a:defRPr>
            </a:lvl5pPr>
            <a:lvl6pPr marL="1076325" indent="-179388">
              <a:spcBef>
                <a:spcPts val="0"/>
              </a:spcBef>
              <a:spcAft>
                <a:spcPts val="600"/>
              </a:spcAft>
              <a:buClr>
                <a:srgbClr val="999999"/>
              </a:buClr>
              <a:buFont typeface="Arial" panose="020B0604020202020204" pitchFamily="34" charset="0"/>
              <a:buChar char="•"/>
              <a:defRPr sz="1200">
                <a:latin typeface="Verdana" panose="020B0604030504040204" pitchFamily="34" charset="0"/>
                <a:ea typeface="Verdana" panose="020B0604030504040204" pitchFamily="34" charset="0"/>
              </a:defRPr>
            </a:lvl6pPr>
            <a:lvl7pPr marL="1255713" indent="-179388">
              <a:spcBef>
                <a:spcPts val="0"/>
              </a:spcBef>
              <a:spcAft>
                <a:spcPts val="600"/>
              </a:spcAft>
              <a:buClr>
                <a:srgbClr val="999999"/>
              </a:buClr>
              <a:defRPr sz="1200">
                <a:latin typeface="Verdana" panose="020B0604030504040204" pitchFamily="34" charset="0"/>
                <a:ea typeface="Verdana" panose="020B0604030504040204" pitchFamily="34" charset="0"/>
              </a:defRPr>
            </a:lvl7pPr>
            <a:lvl8pPr marL="1435100" indent="-179388">
              <a:spcBef>
                <a:spcPts val="0"/>
              </a:spcBef>
              <a:spcAft>
                <a:spcPts val="600"/>
              </a:spcAft>
              <a:buClr>
                <a:srgbClr val="999999"/>
              </a:buClr>
              <a:buFont typeface="Arial" panose="020B0604020202020204" pitchFamily="34" charset="0"/>
              <a:buChar char="•"/>
              <a:defRPr sz="1200">
                <a:latin typeface="Verdana" panose="020B0604030504040204" pitchFamily="34" charset="0"/>
                <a:ea typeface="Verdana" panose="020B0604030504040204" pitchFamily="34" charset="0"/>
              </a:defRPr>
            </a:lvl8pPr>
            <a:lvl9pPr>
              <a:defRPr sz="1800"/>
            </a:lvl9pPr>
          </a:lstStyle>
          <a:p>
            <a:pPr lvl="0"/>
            <a:r>
              <a:rPr lang="en-US" noProof="0" dirty="0"/>
              <a:t>Edit text master format</a:t>
            </a:r>
            <a:br>
              <a:rPr lang="en-US" noProof="0" dirty="0"/>
            </a:br>
            <a:r>
              <a:rPr lang="en-US" noProof="0" dirty="0"/>
              <a:t>It’s allowed to use font sizes from 14pt to 18 pt – depending on the amount/characters of text. It’s not allowed to enlarge the text box – the text always has to fit in the text box. It’s only allowed to use the defined template colors.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marL="285750" marR="0" lvl="0" indent="-28575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bg1">
                  <a:lumMod val="65000"/>
                </a:schemeClr>
              </a:buClr>
              <a:buSzTx/>
              <a:tabLst/>
              <a:defRPr/>
            </a:pPr>
            <a:endParaRPr lang="en-US" noProof="0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22A734DA-5FEC-B49D-B0AC-63137D44F291}"/>
              </a:ext>
            </a:extLst>
          </p:cNvPr>
          <p:cNvSpPr/>
          <p:nvPr userDrawn="1"/>
        </p:nvSpPr>
        <p:spPr>
          <a:xfrm>
            <a:off x="550862" y="1159200"/>
            <a:ext cx="1440000" cy="36000"/>
          </a:xfrm>
          <a:prstGeom prst="rect">
            <a:avLst/>
          </a:prstGeom>
          <a:gradFill flip="none" rotWithShape="1">
            <a:gsLst>
              <a:gs pos="66000">
                <a:schemeClr val="accent2"/>
              </a:gs>
              <a:gs pos="100000">
                <a:schemeClr val="accent1"/>
              </a:gs>
              <a:gs pos="33000">
                <a:srgbClr val="0AA580"/>
              </a:gs>
              <a:gs pos="0">
                <a:schemeClr val="accent4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5123733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platzhalter 4">
            <a:extLst>
              <a:ext uri="{FF2B5EF4-FFF2-40B4-BE49-F238E27FC236}">
                <a16:creationId xmlns:a16="http://schemas.microsoft.com/office/drawing/2014/main" id="{6D109ACD-70AB-724C-ABCF-E36C7CB37EF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550800" y="4921118"/>
            <a:ext cx="720000" cy="720000"/>
          </a:xfrm>
          <a:prstGeom prst="flowChartConnector">
            <a:avLst/>
          </a:prstGeom>
          <a:solidFill>
            <a:schemeClr val="bg1">
              <a:lumMod val="95000"/>
            </a:schemeClr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Font typeface="+mj-lt"/>
              <a:buNone/>
              <a:defRPr sz="1800" b="1" cap="none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09570" indent="0">
              <a:buFontTx/>
              <a:buNone/>
              <a:defRPr/>
            </a:lvl2pPr>
            <a:lvl3pPr marL="1219139" indent="0">
              <a:buFontTx/>
              <a:buNone/>
              <a:defRPr/>
            </a:lvl3pPr>
            <a:lvl4pPr marL="1828709" indent="0">
              <a:buFontTx/>
              <a:buNone/>
              <a:defRPr/>
            </a:lvl4pPr>
            <a:lvl5pPr marL="2438278" indent="0">
              <a:buFontTx/>
              <a:buNone/>
              <a:defRPr/>
            </a:lvl5pPr>
          </a:lstStyle>
          <a:p>
            <a:pPr lvl="0"/>
            <a:r>
              <a:rPr lang="en-US" dirty="0"/>
              <a:t>4</a:t>
            </a:r>
          </a:p>
        </p:txBody>
      </p:sp>
      <p:sp>
        <p:nvSpPr>
          <p:cNvPr id="35" name="Textplatzhalter 3">
            <a:extLst>
              <a:ext uri="{FF2B5EF4-FFF2-40B4-BE49-F238E27FC236}">
                <a16:creationId xmlns:a16="http://schemas.microsoft.com/office/drawing/2014/main" id="{7D35D1B4-226F-6848-9D70-8F48208C0EB2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50800" y="3847682"/>
            <a:ext cx="720000" cy="720000"/>
          </a:xfrm>
          <a:prstGeom prst="flowChartConnector">
            <a:avLst/>
          </a:prstGeom>
          <a:solidFill>
            <a:schemeClr val="bg1">
              <a:lumMod val="95000"/>
            </a:schemeClr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Font typeface="+mj-lt"/>
              <a:buNone/>
              <a:defRPr sz="1800" b="1" cap="none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09570" indent="0">
              <a:buFontTx/>
              <a:buNone/>
              <a:defRPr/>
            </a:lvl2pPr>
            <a:lvl3pPr marL="1219139" indent="0">
              <a:buFontTx/>
              <a:buNone/>
              <a:defRPr/>
            </a:lvl3pPr>
            <a:lvl4pPr marL="1828709" indent="0">
              <a:buFontTx/>
              <a:buNone/>
              <a:defRPr/>
            </a:lvl4pPr>
            <a:lvl5pPr marL="2438278" indent="0">
              <a:buFontTx/>
              <a:buNone/>
              <a:defRPr/>
            </a:lvl5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33" name="Textplatzhalter 2">
            <a:extLst>
              <a:ext uri="{FF2B5EF4-FFF2-40B4-BE49-F238E27FC236}">
                <a16:creationId xmlns:a16="http://schemas.microsoft.com/office/drawing/2014/main" id="{9F3A506C-7A9C-AC44-B6E3-77D778089345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550800" y="2774245"/>
            <a:ext cx="720000" cy="720000"/>
          </a:xfrm>
          <a:prstGeom prst="flowChartConnector">
            <a:avLst/>
          </a:prstGeom>
          <a:solidFill>
            <a:schemeClr val="bg1">
              <a:lumMod val="95000"/>
            </a:schemeClr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Font typeface="+mj-lt"/>
              <a:buNone/>
              <a:defRPr sz="1800" b="1" cap="none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09570" indent="0">
              <a:buFontTx/>
              <a:buNone/>
              <a:defRPr/>
            </a:lvl2pPr>
            <a:lvl3pPr marL="1219139" indent="0">
              <a:buFontTx/>
              <a:buNone/>
              <a:defRPr/>
            </a:lvl3pPr>
            <a:lvl4pPr marL="1828709" indent="0">
              <a:buFontTx/>
              <a:buNone/>
              <a:defRPr/>
            </a:lvl4pPr>
            <a:lvl5pPr marL="2438278" indent="0">
              <a:buFontTx/>
              <a:buNone/>
              <a:defRPr/>
            </a:lvl5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16" name="Textplatzhalter 1.2">
            <a:extLst>
              <a:ext uri="{FF2B5EF4-FFF2-40B4-BE49-F238E27FC236}">
                <a16:creationId xmlns:a16="http://schemas.microsoft.com/office/drawing/2014/main" id="{C696809A-C38E-7847-A394-1EB1E9FCC0C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703511" y="2284522"/>
            <a:ext cx="9937104" cy="51575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1400" b="0" cap="none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09570" indent="0">
              <a:buFontTx/>
              <a:buNone/>
              <a:defRPr/>
            </a:lvl2pPr>
            <a:lvl3pPr marL="1219139" indent="0">
              <a:buFontTx/>
              <a:buNone/>
              <a:defRPr/>
            </a:lvl3pPr>
            <a:lvl4pPr marL="1828709" indent="0">
              <a:buFontTx/>
              <a:buNone/>
              <a:defRPr/>
            </a:lvl4pPr>
            <a:lvl5pPr marL="2438278" indent="0">
              <a:buFontTx/>
              <a:buNone/>
              <a:defRPr/>
            </a:lvl5pPr>
          </a:lstStyle>
          <a:p>
            <a:pPr lvl="0"/>
            <a:r>
              <a:rPr lang="en-US" dirty="0"/>
              <a:t>Insert title here</a:t>
            </a:r>
          </a:p>
        </p:txBody>
      </p:sp>
      <p:sp>
        <p:nvSpPr>
          <p:cNvPr id="12" name="Textplatzhalter 1.1">
            <a:extLst>
              <a:ext uri="{FF2B5EF4-FFF2-40B4-BE49-F238E27FC236}">
                <a16:creationId xmlns:a16="http://schemas.microsoft.com/office/drawing/2014/main" id="{AA85F2DF-ACC8-1648-B318-2812EDDA860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703511" y="1942802"/>
            <a:ext cx="9937104" cy="236013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>
              <a:buFontTx/>
              <a:buNone/>
              <a:defRPr sz="1800" b="1" cap="none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09570" indent="0">
              <a:buFontTx/>
              <a:buNone/>
              <a:defRPr/>
            </a:lvl2pPr>
            <a:lvl3pPr marL="1219139" indent="0">
              <a:buFontTx/>
              <a:buNone/>
              <a:defRPr/>
            </a:lvl3pPr>
            <a:lvl4pPr marL="1828709" indent="0">
              <a:buFontTx/>
              <a:buNone/>
              <a:defRPr/>
            </a:lvl4pPr>
            <a:lvl5pPr marL="2438278" indent="0">
              <a:buFontTx/>
              <a:buNone/>
              <a:defRPr/>
            </a:lvl5pPr>
          </a:lstStyle>
          <a:p>
            <a:pPr lvl="0"/>
            <a:r>
              <a:rPr lang="en-US" dirty="0"/>
              <a:t>Insert title </a:t>
            </a:r>
            <a:r>
              <a:rPr lang="en-US" noProof="0" dirty="0"/>
              <a:t>here</a:t>
            </a:r>
          </a:p>
        </p:txBody>
      </p:sp>
      <p:sp>
        <p:nvSpPr>
          <p:cNvPr id="23" name="Textplatzhalter 1">
            <a:extLst>
              <a:ext uri="{FF2B5EF4-FFF2-40B4-BE49-F238E27FC236}">
                <a16:creationId xmlns:a16="http://schemas.microsoft.com/office/drawing/2014/main" id="{9D6B87CA-8968-7440-AE0A-F5F27FAD4CC2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550800" y="1700808"/>
            <a:ext cx="720000" cy="720000"/>
          </a:xfrm>
          <a:prstGeom prst="flowChartConnector">
            <a:avLst/>
          </a:prstGeom>
          <a:solidFill>
            <a:schemeClr val="bg1">
              <a:lumMod val="95000"/>
            </a:schemeClr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Font typeface="+mj-lt"/>
              <a:buNone/>
              <a:defRPr sz="1800" b="1" cap="none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09570" indent="0">
              <a:buFontTx/>
              <a:buNone/>
              <a:defRPr/>
            </a:lvl2pPr>
            <a:lvl3pPr marL="1219139" indent="0">
              <a:buFontTx/>
              <a:buNone/>
              <a:defRPr/>
            </a:lvl3pPr>
            <a:lvl4pPr marL="1828709" indent="0">
              <a:buFontTx/>
              <a:buNone/>
              <a:defRPr/>
            </a:lvl4pPr>
            <a:lvl5pPr marL="2438278" indent="0">
              <a:buFontTx/>
              <a:buNone/>
              <a:defRPr/>
            </a:lvl5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EDC9A06-3DF9-4FAD-9D81-C7E1A77067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1384" y="183600"/>
            <a:ext cx="11091600" cy="882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Edit master title</a:t>
            </a:r>
          </a:p>
        </p:txBody>
      </p:sp>
      <p:sp>
        <p:nvSpPr>
          <p:cNvPr id="24" name="Textplatzhalter 1.2">
            <a:extLst>
              <a:ext uri="{FF2B5EF4-FFF2-40B4-BE49-F238E27FC236}">
                <a16:creationId xmlns:a16="http://schemas.microsoft.com/office/drawing/2014/main" id="{015783C9-682B-441A-9CF1-F4CD6BF6E55A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703511" y="3358550"/>
            <a:ext cx="9937104" cy="51575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1400" b="0" cap="none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09570" indent="0">
              <a:buFontTx/>
              <a:buNone/>
              <a:defRPr/>
            </a:lvl2pPr>
            <a:lvl3pPr marL="1219139" indent="0">
              <a:buFontTx/>
              <a:buNone/>
              <a:defRPr/>
            </a:lvl3pPr>
            <a:lvl4pPr marL="1828709" indent="0">
              <a:buFontTx/>
              <a:buNone/>
              <a:defRPr/>
            </a:lvl4pPr>
            <a:lvl5pPr marL="2438278" indent="0">
              <a:buFontTx/>
              <a:buNone/>
              <a:defRPr/>
            </a:lvl5pPr>
          </a:lstStyle>
          <a:p>
            <a:pPr lvl="0"/>
            <a:r>
              <a:rPr lang="en-US" dirty="0"/>
              <a:t>Insert title here</a:t>
            </a:r>
          </a:p>
        </p:txBody>
      </p:sp>
      <p:sp>
        <p:nvSpPr>
          <p:cNvPr id="25" name="Textplatzhalter 1.1">
            <a:extLst>
              <a:ext uri="{FF2B5EF4-FFF2-40B4-BE49-F238E27FC236}">
                <a16:creationId xmlns:a16="http://schemas.microsoft.com/office/drawing/2014/main" id="{A79A032B-500F-4C73-B003-3C7BC637CFF6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1703511" y="3016830"/>
            <a:ext cx="9937104" cy="236013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>
              <a:buFontTx/>
              <a:buNone/>
              <a:defRPr sz="1800" b="1" cap="none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09570" indent="0">
              <a:buFontTx/>
              <a:buNone/>
              <a:defRPr/>
            </a:lvl2pPr>
            <a:lvl3pPr marL="1219139" indent="0">
              <a:buFontTx/>
              <a:buNone/>
              <a:defRPr/>
            </a:lvl3pPr>
            <a:lvl4pPr marL="1828709" indent="0">
              <a:buFontTx/>
              <a:buNone/>
              <a:defRPr/>
            </a:lvl4pPr>
            <a:lvl5pPr marL="2438278" indent="0">
              <a:buFontTx/>
              <a:buNone/>
              <a:defRPr/>
            </a:lvl5pPr>
          </a:lstStyle>
          <a:p>
            <a:pPr lvl="0"/>
            <a:r>
              <a:rPr lang="en-US" dirty="0"/>
              <a:t>Insert title </a:t>
            </a:r>
            <a:r>
              <a:rPr lang="en-US" noProof="0" dirty="0"/>
              <a:t>here</a:t>
            </a:r>
          </a:p>
        </p:txBody>
      </p:sp>
      <p:sp>
        <p:nvSpPr>
          <p:cNvPr id="26" name="Textplatzhalter 1.2">
            <a:extLst>
              <a:ext uri="{FF2B5EF4-FFF2-40B4-BE49-F238E27FC236}">
                <a16:creationId xmlns:a16="http://schemas.microsoft.com/office/drawing/2014/main" id="{40F6D00F-F0A8-4169-B6C4-BE973712593C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1703511" y="4432344"/>
            <a:ext cx="9937104" cy="51575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1400" b="0" cap="none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09570" indent="0">
              <a:buFontTx/>
              <a:buNone/>
              <a:defRPr/>
            </a:lvl2pPr>
            <a:lvl3pPr marL="1219139" indent="0">
              <a:buFontTx/>
              <a:buNone/>
              <a:defRPr/>
            </a:lvl3pPr>
            <a:lvl4pPr marL="1828709" indent="0">
              <a:buFontTx/>
              <a:buNone/>
              <a:defRPr/>
            </a:lvl4pPr>
            <a:lvl5pPr marL="2438278" indent="0">
              <a:buFontTx/>
              <a:buNone/>
              <a:defRPr/>
            </a:lvl5pPr>
          </a:lstStyle>
          <a:p>
            <a:pPr lvl="0"/>
            <a:r>
              <a:rPr lang="en-US" dirty="0"/>
              <a:t>Insert title here</a:t>
            </a:r>
          </a:p>
        </p:txBody>
      </p:sp>
      <p:sp>
        <p:nvSpPr>
          <p:cNvPr id="27" name="Textplatzhalter 1.1">
            <a:extLst>
              <a:ext uri="{FF2B5EF4-FFF2-40B4-BE49-F238E27FC236}">
                <a16:creationId xmlns:a16="http://schemas.microsoft.com/office/drawing/2014/main" id="{AF84CBD9-7652-4E6A-9353-DF96C1425CE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1703511" y="4090624"/>
            <a:ext cx="9937104" cy="236013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>
              <a:buFontTx/>
              <a:buNone/>
              <a:defRPr sz="1800" b="1" cap="none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09570" indent="0">
              <a:buFontTx/>
              <a:buNone/>
              <a:defRPr/>
            </a:lvl2pPr>
            <a:lvl3pPr marL="1219139" indent="0">
              <a:buFontTx/>
              <a:buNone/>
              <a:defRPr/>
            </a:lvl3pPr>
            <a:lvl4pPr marL="1828709" indent="0">
              <a:buFontTx/>
              <a:buNone/>
              <a:defRPr/>
            </a:lvl4pPr>
            <a:lvl5pPr marL="2438278" indent="0">
              <a:buFontTx/>
              <a:buNone/>
              <a:defRPr/>
            </a:lvl5pPr>
          </a:lstStyle>
          <a:p>
            <a:pPr lvl="0"/>
            <a:r>
              <a:rPr lang="en-US" dirty="0"/>
              <a:t>Insert title </a:t>
            </a:r>
            <a:r>
              <a:rPr lang="en-US" noProof="0" dirty="0"/>
              <a:t>here</a:t>
            </a:r>
          </a:p>
        </p:txBody>
      </p:sp>
      <p:sp>
        <p:nvSpPr>
          <p:cNvPr id="28" name="Textplatzhalter 1.2">
            <a:extLst>
              <a:ext uri="{FF2B5EF4-FFF2-40B4-BE49-F238E27FC236}">
                <a16:creationId xmlns:a16="http://schemas.microsoft.com/office/drawing/2014/main" id="{79E58717-55B5-4F49-BF92-B33F60B68D70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703511" y="5508851"/>
            <a:ext cx="9937104" cy="51575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1400" b="0" cap="none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09570" indent="0">
              <a:buFontTx/>
              <a:buNone/>
              <a:defRPr/>
            </a:lvl2pPr>
            <a:lvl3pPr marL="1219139" indent="0">
              <a:buFontTx/>
              <a:buNone/>
              <a:defRPr/>
            </a:lvl3pPr>
            <a:lvl4pPr marL="1828709" indent="0">
              <a:buFontTx/>
              <a:buNone/>
              <a:defRPr/>
            </a:lvl4pPr>
            <a:lvl5pPr marL="2438278" indent="0">
              <a:buFontTx/>
              <a:buNone/>
              <a:defRPr/>
            </a:lvl5pPr>
          </a:lstStyle>
          <a:p>
            <a:pPr lvl="0"/>
            <a:r>
              <a:rPr lang="en-US" dirty="0"/>
              <a:t>Insert title here</a:t>
            </a:r>
          </a:p>
        </p:txBody>
      </p:sp>
      <p:sp>
        <p:nvSpPr>
          <p:cNvPr id="29" name="Textplatzhalter 1.1">
            <a:extLst>
              <a:ext uri="{FF2B5EF4-FFF2-40B4-BE49-F238E27FC236}">
                <a16:creationId xmlns:a16="http://schemas.microsoft.com/office/drawing/2014/main" id="{C2EB1E4F-1570-4F9C-B8BA-C53AFB92176B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1703511" y="5167131"/>
            <a:ext cx="9937104" cy="236013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>
              <a:buFontTx/>
              <a:buNone/>
              <a:defRPr sz="1800" b="1" cap="none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09570" indent="0">
              <a:buFontTx/>
              <a:buNone/>
              <a:defRPr/>
            </a:lvl2pPr>
            <a:lvl3pPr marL="1219139" indent="0">
              <a:buFontTx/>
              <a:buNone/>
              <a:defRPr/>
            </a:lvl3pPr>
            <a:lvl4pPr marL="1828709" indent="0">
              <a:buFontTx/>
              <a:buNone/>
              <a:defRPr/>
            </a:lvl4pPr>
            <a:lvl5pPr marL="2438278" indent="0">
              <a:buFontTx/>
              <a:buNone/>
              <a:defRPr/>
            </a:lvl5pPr>
          </a:lstStyle>
          <a:p>
            <a:pPr lvl="0"/>
            <a:r>
              <a:rPr lang="en-US" dirty="0"/>
              <a:t>Insert title </a:t>
            </a:r>
            <a:r>
              <a:rPr lang="en-US" noProof="0" dirty="0"/>
              <a:t>here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7FB14FAD-EEB1-F13B-6AFF-64B4E0AD85A6}"/>
              </a:ext>
            </a:extLst>
          </p:cNvPr>
          <p:cNvSpPr/>
          <p:nvPr userDrawn="1"/>
        </p:nvSpPr>
        <p:spPr>
          <a:xfrm>
            <a:off x="550862" y="1159200"/>
            <a:ext cx="1440000" cy="36000"/>
          </a:xfrm>
          <a:prstGeom prst="rect">
            <a:avLst/>
          </a:prstGeom>
          <a:gradFill flip="none" rotWithShape="1">
            <a:gsLst>
              <a:gs pos="66000">
                <a:schemeClr val="accent2"/>
              </a:gs>
              <a:gs pos="100000">
                <a:schemeClr val="accent1"/>
              </a:gs>
              <a:gs pos="33000">
                <a:srgbClr val="0AA580"/>
              </a:gs>
              <a:gs pos="0">
                <a:schemeClr val="accent4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0377207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47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(left) and Text (r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CCE4F25-37BB-4795-AF7B-B5044EA11C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1384" y="183600"/>
            <a:ext cx="11091600" cy="882000"/>
          </a:xfrm>
        </p:spPr>
        <p:txBody>
          <a:bodyPr lIns="0" rIns="0"/>
          <a:lstStyle>
            <a:lvl1pPr>
              <a:defRPr/>
            </a:lvl1pPr>
          </a:lstStyle>
          <a:p>
            <a:r>
              <a:rPr lang="en-US" noProof="0" dirty="0"/>
              <a:t>Edit master title</a:t>
            </a:r>
          </a:p>
        </p:txBody>
      </p:sp>
      <p:sp>
        <p:nvSpPr>
          <p:cNvPr id="4" name="Textplatzhalter 7">
            <a:extLst>
              <a:ext uri="{FF2B5EF4-FFF2-40B4-BE49-F238E27FC236}">
                <a16:creationId xmlns:a16="http://schemas.microsoft.com/office/drawing/2014/main" id="{EB15EAF5-2C97-4AA5-AF67-B78150EA9A0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438800" y="1429200"/>
            <a:ext cx="7200000" cy="284400"/>
          </a:xfr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1800" b="0" cap="none" baseline="0">
                <a:solidFill>
                  <a:schemeClr val="accent2"/>
                </a:solidFill>
              </a:defRPr>
            </a:lvl1pPr>
            <a:lvl2pPr marL="609570" indent="0">
              <a:buFontTx/>
              <a:buNone/>
              <a:defRPr/>
            </a:lvl2pPr>
            <a:lvl3pPr marL="1219139" indent="0">
              <a:buFontTx/>
              <a:buNone/>
              <a:defRPr/>
            </a:lvl3pPr>
            <a:lvl4pPr marL="1828709" indent="0">
              <a:buFontTx/>
              <a:buNone/>
              <a:defRPr/>
            </a:lvl4pPr>
            <a:lvl5pPr marL="2438278" indent="0">
              <a:buFontTx/>
              <a:buNone/>
              <a:defRPr/>
            </a:lvl5pPr>
          </a:lstStyle>
          <a:p>
            <a:pPr lvl="0"/>
            <a:r>
              <a:rPr lang="en-US" noProof="0" dirty="0"/>
              <a:t>Insert title here</a:t>
            </a:r>
          </a:p>
        </p:txBody>
      </p:sp>
      <p:sp>
        <p:nvSpPr>
          <p:cNvPr id="5" name="Bildplatzhalter 3">
            <a:extLst>
              <a:ext uri="{FF2B5EF4-FFF2-40B4-BE49-F238E27FC236}">
                <a16:creationId xmlns:a16="http://schemas.microsoft.com/office/drawing/2014/main" id="{D47D6D24-E1A8-4588-80BD-2B6E13C373C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50800" y="1414800"/>
            <a:ext cx="3600000" cy="2214000"/>
          </a:xfrm>
        </p:spPr>
        <p:txBody>
          <a:bodyPr lIns="0"/>
          <a:lstStyle>
            <a:lvl1pPr>
              <a:defRPr sz="16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6" name="Bildplatzhalter 3">
            <a:extLst>
              <a:ext uri="{FF2B5EF4-FFF2-40B4-BE49-F238E27FC236}">
                <a16:creationId xmlns:a16="http://schemas.microsoft.com/office/drawing/2014/main" id="{D945C161-AD8B-4AEF-8C9A-24E38B702FD1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550800" y="3880800"/>
            <a:ext cx="3600000" cy="2214000"/>
          </a:xfrm>
        </p:spPr>
        <p:txBody>
          <a:bodyPr lIns="0"/>
          <a:lstStyle>
            <a:lvl1pPr>
              <a:defRPr sz="16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7" name="Inhaltsplatzhalter 3">
            <a:extLst>
              <a:ext uri="{FF2B5EF4-FFF2-40B4-BE49-F238E27FC236}">
                <a16:creationId xmlns:a16="http://schemas.microsoft.com/office/drawing/2014/main" id="{F2AB036F-2771-480B-B506-0BD07BD5DDE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438800" y="1864800"/>
            <a:ext cx="7200000" cy="4226400"/>
          </a:xfrm>
        </p:spPr>
        <p:txBody>
          <a:bodyPr vert="horz" lIns="0" tIns="0" rIns="0" bIns="0" rtlCol="0">
            <a:noAutofit/>
          </a:bodyPr>
          <a:lstStyle>
            <a:lvl1pPr marL="230400" marR="0" indent="-23040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SzTx/>
              <a:buFont typeface="Wingdings" panose="05000000000000000000" pitchFamily="2" charset="2"/>
              <a:buChar char="§"/>
              <a:tabLst/>
              <a:defRPr lang="en-US" sz="1600" noProof="0"/>
            </a:lvl1pPr>
            <a:lvl2pPr marL="468000" indent="-284400" algn="l" defTabSz="1219170" rtl="0" eaLnBrk="1" latinLnBrk="0" hangingPunct="1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Font typeface="Symbol" panose="05050102010706020507" pitchFamily="18" charset="2"/>
              <a:buChar char="-"/>
              <a:defRPr sz="1600"/>
            </a:lvl2pPr>
            <a:lvl3pPr marL="655200" indent="-284400" algn="l" defTabSz="1219170" rtl="0" eaLnBrk="1" latinLnBrk="0" hangingPunct="1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Font typeface="Symbol" panose="05050102010706020507" pitchFamily="18" charset="2"/>
              <a:buChar char="-"/>
              <a:tabLst/>
              <a:defRPr sz="1400"/>
            </a:lvl3pPr>
            <a:lvl4pPr marL="712800" indent="-172800" algn="l" defTabSz="1219170" rtl="0" eaLnBrk="1" latinLnBrk="0" hangingPunct="1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Font typeface="Symbol" panose="05050102010706020507" pitchFamily="18" charset="2"/>
              <a:buChar char="-"/>
              <a:tabLst/>
              <a:defRPr sz="1200"/>
            </a:lvl4pPr>
            <a:lvl5pPr marL="885600" indent="-172800" algn="l" defTabSz="1219170" rtl="0" eaLnBrk="1" latinLnBrk="0" hangingPunct="1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Font typeface="Symbol" panose="05050102010706020507" pitchFamily="18" charset="2"/>
              <a:buChar char="-"/>
              <a:tabLst/>
              <a:defRPr sz="1200"/>
            </a:lvl5pPr>
          </a:lstStyle>
          <a:p>
            <a:pPr lvl="0"/>
            <a:r>
              <a:rPr lang="en-US" noProof="0" dirty="0"/>
              <a:t>Edit text master format</a:t>
            </a:r>
            <a:br>
              <a:rPr lang="en-US" noProof="0" dirty="0"/>
            </a:br>
            <a:r>
              <a:rPr lang="en-US" noProof="0" dirty="0"/>
              <a:t>It’s allowed to use font sizes from 14pt to 18 pt – depending on the amount/characters of text. It’s not allowed to enlarge the text box – the text always has to fit in the text box. It’s only allowed to use the defined template colors.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BFF5078A-3FB7-1D25-BA43-7312F36E7B79}"/>
              </a:ext>
            </a:extLst>
          </p:cNvPr>
          <p:cNvSpPr/>
          <p:nvPr userDrawn="1"/>
        </p:nvSpPr>
        <p:spPr>
          <a:xfrm>
            <a:off x="550862" y="1159200"/>
            <a:ext cx="1440000" cy="36000"/>
          </a:xfrm>
          <a:prstGeom prst="rect">
            <a:avLst/>
          </a:prstGeom>
          <a:gradFill flip="none" rotWithShape="1">
            <a:gsLst>
              <a:gs pos="66000">
                <a:schemeClr val="accent2"/>
              </a:gs>
              <a:gs pos="100000">
                <a:schemeClr val="accent1"/>
              </a:gs>
              <a:gs pos="33000">
                <a:srgbClr val="0AA580"/>
              </a:gs>
              <a:gs pos="0">
                <a:schemeClr val="accent4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79266102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 (left) and Text (r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1A5359-A038-4F6B-AFDE-26E938AE95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1384" y="183600"/>
            <a:ext cx="11091600" cy="882000"/>
          </a:xfrm>
        </p:spPr>
        <p:txBody>
          <a:bodyPr lIns="0" rIns="0"/>
          <a:lstStyle>
            <a:lvl1pPr>
              <a:defRPr/>
            </a:lvl1pPr>
          </a:lstStyle>
          <a:p>
            <a:r>
              <a:rPr lang="en-US" noProof="0" dirty="0"/>
              <a:t>Edit master title</a:t>
            </a:r>
          </a:p>
        </p:txBody>
      </p:sp>
      <p:sp>
        <p:nvSpPr>
          <p:cNvPr id="4" name="Textplatzhalter 7">
            <a:extLst>
              <a:ext uri="{FF2B5EF4-FFF2-40B4-BE49-F238E27FC236}">
                <a16:creationId xmlns:a16="http://schemas.microsoft.com/office/drawing/2014/main" id="{6326198E-786A-47CB-9444-98700F5563C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214800" y="1429200"/>
            <a:ext cx="8424000" cy="284400"/>
          </a:xfr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1800" b="0" cap="none" baseline="0">
                <a:solidFill>
                  <a:schemeClr val="accent3"/>
                </a:solidFill>
              </a:defRPr>
            </a:lvl1pPr>
            <a:lvl2pPr marL="609570" indent="0">
              <a:buFontTx/>
              <a:buNone/>
              <a:defRPr/>
            </a:lvl2pPr>
            <a:lvl3pPr marL="1219139" indent="0">
              <a:buFontTx/>
              <a:buNone/>
              <a:defRPr/>
            </a:lvl3pPr>
            <a:lvl4pPr marL="1828709" indent="0">
              <a:buFontTx/>
              <a:buNone/>
              <a:defRPr/>
            </a:lvl4pPr>
            <a:lvl5pPr marL="2438278" indent="0">
              <a:buFontTx/>
              <a:buNone/>
              <a:defRPr/>
            </a:lvl5pPr>
          </a:lstStyle>
          <a:p>
            <a:pPr lvl="0"/>
            <a:r>
              <a:rPr lang="en-US" noProof="0" dirty="0"/>
              <a:t>Insert title here</a:t>
            </a:r>
          </a:p>
        </p:txBody>
      </p:sp>
      <p:sp>
        <p:nvSpPr>
          <p:cNvPr id="5" name="Bildplatzhalter 3">
            <a:extLst>
              <a:ext uri="{FF2B5EF4-FFF2-40B4-BE49-F238E27FC236}">
                <a16:creationId xmlns:a16="http://schemas.microsoft.com/office/drawing/2014/main" id="{44358E43-241A-4AC1-8FF3-F4A56CEF767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50800" y="1414800"/>
            <a:ext cx="2400000" cy="1360800"/>
          </a:xfrm>
        </p:spPr>
        <p:txBody>
          <a:bodyPr lIns="0"/>
          <a:lstStyle>
            <a:lvl1pPr>
              <a:defRPr sz="16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6" name="Bildplatzhalter 3">
            <a:extLst>
              <a:ext uri="{FF2B5EF4-FFF2-40B4-BE49-F238E27FC236}">
                <a16:creationId xmlns:a16="http://schemas.microsoft.com/office/drawing/2014/main" id="{2D679782-75FD-4D5C-A964-164B5488DBD1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550800" y="3072600"/>
            <a:ext cx="2400000" cy="1360800"/>
          </a:xfrm>
        </p:spPr>
        <p:txBody>
          <a:bodyPr lIns="0"/>
          <a:lstStyle>
            <a:lvl1pPr>
              <a:defRPr sz="16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7" name="Bildplatzhalter 3">
            <a:extLst>
              <a:ext uri="{FF2B5EF4-FFF2-40B4-BE49-F238E27FC236}">
                <a16:creationId xmlns:a16="http://schemas.microsoft.com/office/drawing/2014/main" id="{FE014052-EAF1-4B22-BFDA-FD43B3433444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550800" y="4730400"/>
            <a:ext cx="2400000" cy="1360800"/>
          </a:xfrm>
        </p:spPr>
        <p:txBody>
          <a:bodyPr lIns="0"/>
          <a:lstStyle>
            <a:lvl1pPr>
              <a:defRPr sz="16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8" name="Inhaltsplatzhalter 3">
            <a:extLst>
              <a:ext uri="{FF2B5EF4-FFF2-40B4-BE49-F238E27FC236}">
                <a16:creationId xmlns:a16="http://schemas.microsoft.com/office/drawing/2014/main" id="{676B8ED6-F813-4543-ADD2-DF61365030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214799" y="1864800"/>
            <a:ext cx="8424000" cy="4226400"/>
          </a:xfrm>
        </p:spPr>
        <p:txBody>
          <a:bodyPr lIns="0">
            <a:noAutofit/>
          </a:bodyPr>
          <a:lstStyle>
            <a:lvl1pPr marL="230400" marR="0" indent="-23040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SzTx/>
              <a:buFont typeface="Wingdings" panose="05000000000000000000" pitchFamily="2" charset="2"/>
              <a:buChar char="§"/>
              <a:tabLst/>
              <a:defRPr sz="1600" baseline="0">
                <a:solidFill>
                  <a:schemeClr val="tx1"/>
                </a:solidFill>
              </a:defRPr>
            </a:lvl1pPr>
            <a:lvl2pPr marL="468000" indent="-284400" algn="l" defTabSz="1219170" rtl="0" eaLnBrk="1" latinLnBrk="0" hangingPunct="1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Font typeface="Symbol" panose="05050102010706020507" pitchFamily="18" charset="2"/>
              <a:buChar char="-"/>
              <a:defRPr sz="1600">
                <a:solidFill>
                  <a:schemeClr val="tx1"/>
                </a:solidFill>
              </a:defRPr>
            </a:lvl2pPr>
            <a:lvl3pPr marL="655200" indent="-284400" algn="l" defTabSz="1219170" rtl="0" eaLnBrk="1" latinLnBrk="0" hangingPunct="1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Font typeface="Symbol" panose="05050102010706020507" pitchFamily="18" charset="2"/>
              <a:buChar char="-"/>
              <a:tabLst/>
              <a:defRPr sz="1400">
                <a:solidFill>
                  <a:schemeClr val="tx1"/>
                </a:solidFill>
              </a:defRPr>
            </a:lvl3pPr>
            <a:lvl4pPr marL="712800" indent="-172800" algn="l" defTabSz="1219170" rtl="0" eaLnBrk="1" latinLnBrk="0" hangingPunct="1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Font typeface="Symbol" panose="05050102010706020507" pitchFamily="18" charset="2"/>
              <a:buChar char="-"/>
              <a:tabLst/>
              <a:defRPr sz="1200">
                <a:solidFill>
                  <a:schemeClr val="tx1"/>
                </a:solidFill>
              </a:defRPr>
            </a:lvl4pPr>
            <a:lvl5pPr marL="885600" indent="-172800" algn="l" defTabSz="1219170" rtl="0" eaLnBrk="1" latinLnBrk="0" hangingPunct="1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Font typeface="Symbol" panose="05050102010706020507" pitchFamily="18" charset="2"/>
              <a:buChar char="-"/>
              <a:tabLst/>
              <a:defRPr sz="1200">
                <a:solidFill>
                  <a:schemeClr val="tx1"/>
                </a:solidFill>
              </a:defRPr>
            </a:lvl5pPr>
            <a:lvl6pPr marL="1076325" indent="-179388">
              <a:spcBef>
                <a:spcPts val="0"/>
              </a:spcBef>
              <a:spcAft>
                <a:spcPts val="600"/>
              </a:spcAft>
              <a:buClr>
                <a:srgbClr val="999999"/>
              </a:buClr>
              <a:buFont typeface="Arial" panose="020B0604020202020204" pitchFamily="34" charset="0"/>
              <a:buChar char="•"/>
              <a:defRPr sz="1200">
                <a:latin typeface="Verdana" panose="020B0604030504040204" pitchFamily="34" charset="0"/>
                <a:ea typeface="Verdana" panose="020B0604030504040204" pitchFamily="34" charset="0"/>
              </a:defRPr>
            </a:lvl6pPr>
            <a:lvl7pPr marL="1255713" indent="-179388">
              <a:spcBef>
                <a:spcPts val="0"/>
              </a:spcBef>
              <a:spcAft>
                <a:spcPts val="600"/>
              </a:spcAft>
              <a:buClr>
                <a:srgbClr val="999999"/>
              </a:buClr>
              <a:defRPr sz="1200">
                <a:latin typeface="Verdana" panose="020B0604030504040204" pitchFamily="34" charset="0"/>
                <a:ea typeface="Verdana" panose="020B0604030504040204" pitchFamily="34" charset="0"/>
              </a:defRPr>
            </a:lvl7pPr>
            <a:lvl8pPr marL="1435100" indent="-179388">
              <a:spcBef>
                <a:spcPts val="0"/>
              </a:spcBef>
              <a:spcAft>
                <a:spcPts val="600"/>
              </a:spcAft>
              <a:buClr>
                <a:srgbClr val="999999"/>
              </a:buClr>
              <a:buFont typeface="Arial" panose="020B0604020202020204" pitchFamily="34" charset="0"/>
              <a:buChar char="•"/>
              <a:defRPr sz="1200">
                <a:latin typeface="Verdana" panose="020B0604030504040204" pitchFamily="34" charset="0"/>
                <a:ea typeface="Verdana" panose="020B0604030504040204" pitchFamily="34" charset="0"/>
              </a:defRPr>
            </a:lvl8pPr>
            <a:lvl9pPr>
              <a:defRPr sz="1800"/>
            </a:lvl9pPr>
          </a:lstStyle>
          <a:p>
            <a:pPr lvl="0"/>
            <a:r>
              <a:rPr lang="en-US" noProof="0" dirty="0"/>
              <a:t>Edit text master format</a:t>
            </a:r>
            <a:br>
              <a:rPr lang="en-US" noProof="0" dirty="0"/>
            </a:br>
            <a:r>
              <a:rPr lang="en-US" noProof="0" dirty="0"/>
              <a:t>It’s allowed to use font sizes from 14pt to 18 pt – depending on the amount/characters of text. It’s not allowed to enlarge the text box – the text always has to fit in the text box. It’s only allowed to use the defined template colors.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9B859890-0EAC-F585-5551-0B6F6059D43D}"/>
              </a:ext>
            </a:extLst>
          </p:cNvPr>
          <p:cNvSpPr/>
          <p:nvPr userDrawn="1"/>
        </p:nvSpPr>
        <p:spPr>
          <a:xfrm>
            <a:off x="550862" y="1159200"/>
            <a:ext cx="1440000" cy="36000"/>
          </a:xfrm>
          <a:prstGeom prst="rect">
            <a:avLst/>
          </a:prstGeom>
          <a:gradFill flip="none" rotWithShape="1">
            <a:gsLst>
              <a:gs pos="66000">
                <a:schemeClr val="accent2"/>
              </a:gs>
              <a:gs pos="100000">
                <a:schemeClr val="accent1"/>
              </a:gs>
              <a:gs pos="33000">
                <a:srgbClr val="0AA580"/>
              </a:gs>
              <a:gs pos="0">
                <a:schemeClr val="accent4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83187827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D394C9-930B-4EEB-82E7-75A3F15302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1384" y="183600"/>
            <a:ext cx="11091600" cy="882000"/>
          </a:xfrm>
        </p:spPr>
        <p:txBody>
          <a:bodyPr lIns="0" rIns="0"/>
          <a:lstStyle>
            <a:lvl1pPr>
              <a:defRPr/>
            </a:lvl1pPr>
          </a:lstStyle>
          <a:p>
            <a:r>
              <a:rPr lang="en-US" noProof="0" dirty="0"/>
              <a:t>Edit master title</a:t>
            </a:r>
          </a:p>
        </p:txBody>
      </p:sp>
      <p:sp>
        <p:nvSpPr>
          <p:cNvPr id="4" name="Textplatzhalter 7">
            <a:extLst>
              <a:ext uri="{FF2B5EF4-FFF2-40B4-BE49-F238E27FC236}">
                <a16:creationId xmlns:a16="http://schemas.microsoft.com/office/drawing/2014/main" id="{B2FE43DF-B11E-4A7B-88C7-D101B85B3C1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50800" y="1429200"/>
            <a:ext cx="11091600" cy="284400"/>
          </a:xfrm>
        </p:spPr>
        <p:txBody>
          <a:bodyPr wrap="none" lIns="0" tIns="0" rIns="0" bIns="0">
            <a:noAutofit/>
          </a:bodyPr>
          <a:lstStyle>
            <a:lvl1pPr marL="0" indent="0">
              <a:buFontTx/>
              <a:buNone/>
              <a:defRPr sz="1800" b="0" cap="none" baseline="0">
                <a:solidFill>
                  <a:schemeClr val="accent2"/>
                </a:solidFill>
              </a:defRPr>
            </a:lvl1pPr>
            <a:lvl2pPr marL="609570" indent="0">
              <a:buFontTx/>
              <a:buNone/>
              <a:defRPr/>
            </a:lvl2pPr>
            <a:lvl3pPr marL="1219139" indent="0">
              <a:buFontTx/>
              <a:buNone/>
              <a:defRPr/>
            </a:lvl3pPr>
            <a:lvl4pPr marL="1828709" indent="0">
              <a:buFontTx/>
              <a:buNone/>
              <a:defRPr/>
            </a:lvl4pPr>
            <a:lvl5pPr marL="2438278" indent="0">
              <a:buFontTx/>
              <a:buNone/>
              <a:defRPr/>
            </a:lvl5pPr>
          </a:lstStyle>
          <a:p>
            <a:pPr lvl="0"/>
            <a:r>
              <a:rPr lang="en-US" noProof="0" dirty="0"/>
              <a:t>Insert title here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27A4A85F-C471-47A8-8025-A346A59041D1}"/>
              </a:ext>
            </a:extLst>
          </p:cNvPr>
          <p:cNvSpPr>
            <a:spLocks noGrp="1"/>
          </p:cNvSpPr>
          <p:nvPr>
            <p:ph sz="half" idx="22" hasCustomPrompt="1"/>
          </p:nvPr>
        </p:nvSpPr>
        <p:spPr>
          <a:xfrm>
            <a:off x="550800" y="1864800"/>
            <a:ext cx="11091600" cy="4226400"/>
          </a:xfrm>
        </p:spPr>
        <p:txBody>
          <a:bodyPr vert="horz" lIns="0" tIns="0" rIns="0" bIns="0" rtlCol="0">
            <a:noAutofit/>
          </a:bodyPr>
          <a:lstStyle>
            <a:lvl1pPr marL="230400" marR="0" indent="-23040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SzTx/>
              <a:buFont typeface="Wingdings" panose="05000000000000000000" pitchFamily="2" charset="2"/>
              <a:buChar char="§"/>
              <a:tabLst/>
              <a:defRPr lang="en-US" sz="1600" noProof="0"/>
            </a:lvl1pPr>
            <a:lvl2pPr marL="468000" indent="-284400" algn="l" defTabSz="1219170" rtl="0" eaLnBrk="1" latinLnBrk="0" hangingPunct="1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Font typeface="Symbol" panose="05050102010706020507" pitchFamily="18" charset="2"/>
              <a:buChar char="-"/>
              <a:defRPr lang="en-US" sz="1600" noProof="0" dirty="0"/>
            </a:lvl2pPr>
            <a:lvl3pPr marL="655200" indent="-284400" algn="l" defTabSz="1219170" rtl="0" eaLnBrk="1" latinLnBrk="0" hangingPunct="1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Font typeface="Symbol" panose="05050102010706020507" pitchFamily="18" charset="2"/>
              <a:buChar char="-"/>
              <a:tabLst/>
              <a:defRPr lang="en-US" sz="1400" noProof="0" dirty="0"/>
            </a:lvl3pPr>
            <a:lvl4pPr marL="712800" indent="-172800" algn="l" defTabSz="1219170" rtl="0" eaLnBrk="1" latinLnBrk="0" hangingPunct="1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Font typeface="Symbol" panose="05050102010706020507" pitchFamily="18" charset="2"/>
              <a:buChar char="-"/>
              <a:tabLst/>
              <a:defRPr lang="en-US" sz="1200" noProof="0" dirty="0"/>
            </a:lvl4pPr>
            <a:lvl5pPr marL="885600" indent="-172800" algn="l" defTabSz="1219170" rtl="0" eaLnBrk="1" latinLnBrk="0" hangingPunct="1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Font typeface="Symbol" panose="05050102010706020507" pitchFamily="18" charset="2"/>
              <a:buChar char="-"/>
              <a:tabLst/>
              <a:defRPr lang="en-US" sz="1200" noProof="0" dirty="0"/>
            </a:lvl5pPr>
            <a:lvl6pPr>
              <a:buFont typeface="Arial" panose="020B0604020202020204" pitchFamily="34" charset="0"/>
              <a:buChar char="•"/>
              <a:defRPr lang="en-US" sz="1200" noProof="0" dirty="0">
                <a:latin typeface="Verdana" panose="020B0604030504040204" pitchFamily="34" charset="0"/>
                <a:ea typeface="Verdana" panose="020B0604030504040204" pitchFamily="34" charset="0"/>
              </a:defRPr>
            </a:lvl6pPr>
            <a:lvl7pPr>
              <a:buFont typeface="Arial" panose="020B0604020202020204" pitchFamily="34" charset="0"/>
              <a:buChar char="•"/>
              <a:defRPr lang="en-US" sz="1200" noProof="0" dirty="0">
                <a:latin typeface="Verdana" panose="020B0604030504040204" pitchFamily="34" charset="0"/>
                <a:ea typeface="Verdana" panose="020B0604030504040204" pitchFamily="34" charset="0"/>
              </a:defRPr>
            </a:lvl7pPr>
            <a:lvl8pPr>
              <a:buFont typeface="Arial" panose="020B0604020202020204" pitchFamily="34" charset="0"/>
              <a:buChar char="•"/>
              <a:defRPr lang="en-US" sz="1200" noProof="0" dirty="0">
                <a:latin typeface="Verdana" panose="020B0604030504040204" pitchFamily="34" charset="0"/>
                <a:ea typeface="Verdana" panose="020B0604030504040204" pitchFamily="34" charset="0"/>
              </a:defRPr>
            </a:lvl8pPr>
          </a:lstStyle>
          <a:p>
            <a:pPr lvl="0"/>
            <a:r>
              <a:rPr lang="en-US" noProof="0" dirty="0"/>
              <a:t>Edit text master format</a:t>
            </a:r>
            <a:br>
              <a:rPr lang="en-US" noProof="0" dirty="0"/>
            </a:br>
            <a:r>
              <a:rPr lang="en-US" noProof="0" dirty="0"/>
              <a:t>It’s allowed to use font sizes from 14pt to 18 pt – depending on the amount/characters of text. It’s not allowed to enlarge the text box – the text always has to fit in the text box. It’s only allowed to use the defined template colors.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703D026B-1C57-7779-8AF4-B80FBC1F7D67}"/>
              </a:ext>
            </a:extLst>
          </p:cNvPr>
          <p:cNvSpPr/>
          <p:nvPr userDrawn="1"/>
        </p:nvSpPr>
        <p:spPr>
          <a:xfrm>
            <a:off x="550862" y="1159200"/>
            <a:ext cx="1440000" cy="36000"/>
          </a:xfrm>
          <a:prstGeom prst="rect">
            <a:avLst/>
          </a:prstGeom>
          <a:gradFill flip="none" rotWithShape="1">
            <a:gsLst>
              <a:gs pos="66000">
                <a:schemeClr val="accent2"/>
              </a:gs>
              <a:gs pos="100000">
                <a:schemeClr val="accent1"/>
              </a:gs>
              <a:gs pos="33000">
                <a:srgbClr val="0AA580"/>
              </a:gs>
              <a:gs pos="0">
                <a:schemeClr val="accent4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07948360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with customer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ADB90B-5FCE-48DA-8CEF-4E2DC6DD26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1384" y="183600"/>
            <a:ext cx="8496000" cy="882000"/>
          </a:xfrm>
        </p:spPr>
        <p:txBody>
          <a:bodyPr lIns="0" rIns="0"/>
          <a:lstStyle>
            <a:lvl1pPr>
              <a:defRPr/>
            </a:lvl1pPr>
          </a:lstStyle>
          <a:p>
            <a:r>
              <a:rPr lang="en-US" noProof="0" dirty="0"/>
              <a:t>Edit master title</a:t>
            </a:r>
          </a:p>
        </p:txBody>
      </p:sp>
      <p:sp>
        <p:nvSpPr>
          <p:cNvPr id="4" name="Textplatzhalter 7">
            <a:extLst>
              <a:ext uri="{FF2B5EF4-FFF2-40B4-BE49-F238E27FC236}">
                <a16:creationId xmlns:a16="http://schemas.microsoft.com/office/drawing/2014/main" id="{5B3308BC-29CA-464F-ACF3-40E7A291A1A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50800" y="1429200"/>
            <a:ext cx="11091600" cy="284400"/>
          </a:xfr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1800" b="0" cap="none" baseline="0">
                <a:solidFill>
                  <a:schemeClr val="accent2"/>
                </a:solidFill>
              </a:defRPr>
            </a:lvl1pPr>
            <a:lvl2pPr marL="609570" indent="0">
              <a:buFontTx/>
              <a:buNone/>
              <a:defRPr/>
            </a:lvl2pPr>
            <a:lvl3pPr marL="1219139" indent="0">
              <a:buFontTx/>
              <a:buNone/>
              <a:defRPr/>
            </a:lvl3pPr>
            <a:lvl4pPr marL="1828709" indent="0">
              <a:buFontTx/>
              <a:buNone/>
              <a:defRPr/>
            </a:lvl4pPr>
            <a:lvl5pPr marL="2438278" indent="0">
              <a:buFontTx/>
              <a:buNone/>
              <a:defRPr/>
            </a:lvl5pPr>
          </a:lstStyle>
          <a:p>
            <a:pPr lvl="0"/>
            <a:r>
              <a:rPr lang="en-US" noProof="0" dirty="0"/>
              <a:t>Insert title here</a:t>
            </a:r>
          </a:p>
        </p:txBody>
      </p:sp>
      <p:sp>
        <p:nvSpPr>
          <p:cNvPr id="5" name="Bildplatzhalter 5">
            <a:extLst>
              <a:ext uri="{FF2B5EF4-FFF2-40B4-BE49-F238E27FC236}">
                <a16:creationId xmlns:a16="http://schemas.microsoft.com/office/drawing/2014/main" id="{EF472B63-2EEF-4917-BDE4-C62AD6381618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9245600" y="182880"/>
            <a:ext cx="2394000" cy="882000"/>
          </a:xfrm>
        </p:spPr>
        <p:txBody>
          <a:bodyPr vert="horz" lIns="0" tIns="0" rIns="0" bIns="0" rtlCol="0">
            <a:normAutofit/>
          </a:bodyPr>
          <a:lstStyle>
            <a:lvl1pPr>
              <a:defRPr lang="de-AT" sz="1467" dirty="0"/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D52B3735-0172-4ECB-93ED-8E1339CB92AE}"/>
              </a:ext>
            </a:extLst>
          </p:cNvPr>
          <p:cNvSpPr>
            <a:spLocks noGrp="1"/>
          </p:cNvSpPr>
          <p:nvPr>
            <p:ph sz="half" idx="23" hasCustomPrompt="1"/>
          </p:nvPr>
        </p:nvSpPr>
        <p:spPr>
          <a:xfrm>
            <a:off x="550800" y="1864800"/>
            <a:ext cx="11091600" cy="4226400"/>
          </a:xfrm>
        </p:spPr>
        <p:txBody>
          <a:bodyPr lIns="0" rIns="0">
            <a:noAutofit/>
          </a:bodyPr>
          <a:lstStyle>
            <a:lvl1pPr marL="230400" marR="0" indent="-23040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SzTx/>
              <a:buFont typeface="Wingdings" panose="05000000000000000000" pitchFamily="2" charset="2"/>
              <a:buChar char="§"/>
              <a:tabLst/>
              <a:defRPr sz="1600" baseline="0">
                <a:solidFill>
                  <a:schemeClr val="tx1"/>
                </a:solidFill>
              </a:defRPr>
            </a:lvl1pPr>
            <a:lvl2pPr marL="468000" indent="-284400" algn="l" defTabSz="1219170" rtl="0" eaLnBrk="1" latinLnBrk="0" hangingPunct="1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Font typeface="Symbol" panose="05050102010706020507" pitchFamily="18" charset="2"/>
              <a:buChar char="-"/>
              <a:defRPr sz="1600">
                <a:solidFill>
                  <a:schemeClr val="tx1"/>
                </a:solidFill>
              </a:defRPr>
            </a:lvl2pPr>
            <a:lvl3pPr marL="655200" indent="-284400" algn="l" defTabSz="1219170" rtl="0" eaLnBrk="1" latinLnBrk="0" hangingPunct="1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Font typeface="Symbol" panose="05050102010706020507" pitchFamily="18" charset="2"/>
              <a:buChar char="-"/>
              <a:tabLst/>
              <a:defRPr sz="1400">
                <a:solidFill>
                  <a:schemeClr val="tx1"/>
                </a:solidFill>
              </a:defRPr>
            </a:lvl3pPr>
            <a:lvl4pPr marL="712800" indent="-172800" algn="l" defTabSz="1219170" rtl="0" eaLnBrk="1" latinLnBrk="0" hangingPunct="1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Font typeface="Symbol" panose="05050102010706020507" pitchFamily="18" charset="2"/>
              <a:buChar char="-"/>
              <a:tabLst/>
              <a:defRPr sz="1200">
                <a:solidFill>
                  <a:schemeClr val="tx1"/>
                </a:solidFill>
              </a:defRPr>
            </a:lvl4pPr>
            <a:lvl5pPr marL="885600" indent="-172800" algn="l" defTabSz="1219170" rtl="0" eaLnBrk="1" latinLnBrk="0" hangingPunct="1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Font typeface="Symbol" panose="05050102010706020507" pitchFamily="18" charset="2"/>
              <a:buChar char="-"/>
              <a:tabLst/>
              <a:defRPr sz="1200">
                <a:solidFill>
                  <a:schemeClr val="tx1"/>
                </a:solidFill>
              </a:defRPr>
            </a:lvl5pPr>
            <a:lvl6pPr marL="1076325" indent="-179388">
              <a:spcBef>
                <a:spcPts val="0"/>
              </a:spcBef>
              <a:spcAft>
                <a:spcPts val="600"/>
              </a:spcAft>
              <a:buClr>
                <a:srgbClr val="999999"/>
              </a:buClr>
              <a:buFont typeface="Arial" panose="020B0604020202020204" pitchFamily="34" charset="0"/>
              <a:buChar char="•"/>
              <a:defRPr sz="1200">
                <a:latin typeface="Verdana" panose="020B0604030504040204" pitchFamily="34" charset="0"/>
                <a:ea typeface="Verdana" panose="020B0604030504040204" pitchFamily="34" charset="0"/>
              </a:defRPr>
            </a:lvl6pPr>
            <a:lvl7pPr marL="1255713" indent="-179388">
              <a:spcBef>
                <a:spcPts val="0"/>
              </a:spcBef>
              <a:spcAft>
                <a:spcPts val="600"/>
              </a:spcAft>
              <a:buClr>
                <a:srgbClr val="999999"/>
              </a:buClr>
              <a:defRPr sz="1200">
                <a:latin typeface="Verdana" panose="020B0604030504040204" pitchFamily="34" charset="0"/>
                <a:ea typeface="Verdana" panose="020B0604030504040204" pitchFamily="34" charset="0"/>
              </a:defRPr>
            </a:lvl7pPr>
            <a:lvl8pPr marL="1435100" indent="-179388">
              <a:spcBef>
                <a:spcPts val="0"/>
              </a:spcBef>
              <a:spcAft>
                <a:spcPts val="600"/>
              </a:spcAft>
              <a:buClr>
                <a:srgbClr val="999999"/>
              </a:buClr>
              <a:buFont typeface="Arial" panose="020B0604020202020204" pitchFamily="34" charset="0"/>
              <a:buChar char="•"/>
              <a:defRPr sz="1200">
                <a:latin typeface="Verdana" panose="020B0604030504040204" pitchFamily="34" charset="0"/>
                <a:ea typeface="Verdana" panose="020B0604030504040204" pitchFamily="34" charset="0"/>
              </a:defRPr>
            </a:lvl8pPr>
            <a:lvl9pPr>
              <a:defRPr sz="1800"/>
            </a:lvl9pPr>
          </a:lstStyle>
          <a:p>
            <a:pPr lvl="0"/>
            <a:r>
              <a:rPr lang="en-US" noProof="0" dirty="0"/>
              <a:t>Edit text master format</a:t>
            </a:r>
            <a:br>
              <a:rPr lang="en-US" noProof="0" dirty="0"/>
            </a:br>
            <a:r>
              <a:rPr lang="en-US" noProof="0" dirty="0"/>
              <a:t>It’s allowed to use font sizes from 14pt to 18 pt – depending on the amount/characters of text. It’s not allowed to enlarge the text box – the text always has to fit in the text box. It’s only allowed to use the defined template colors.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365E234E-7F0A-3AFF-1005-E8B1C566877F}"/>
              </a:ext>
            </a:extLst>
          </p:cNvPr>
          <p:cNvSpPr/>
          <p:nvPr userDrawn="1"/>
        </p:nvSpPr>
        <p:spPr>
          <a:xfrm>
            <a:off x="550862" y="1159200"/>
            <a:ext cx="1440000" cy="36000"/>
          </a:xfrm>
          <a:prstGeom prst="rect">
            <a:avLst/>
          </a:prstGeom>
          <a:gradFill flip="none" rotWithShape="1">
            <a:gsLst>
              <a:gs pos="66000">
                <a:schemeClr val="accent2"/>
              </a:gs>
              <a:gs pos="100000">
                <a:schemeClr val="accent1"/>
              </a:gs>
              <a:gs pos="33000">
                <a:srgbClr val="0AA580"/>
              </a:gs>
              <a:gs pos="0">
                <a:schemeClr val="accent4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53256727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iagrammplatzhalter 3">
            <a:extLst>
              <a:ext uri="{FF2B5EF4-FFF2-40B4-BE49-F238E27FC236}">
                <a16:creationId xmlns:a16="http://schemas.microsoft.com/office/drawing/2014/main" id="{3FA87F43-238B-4550-BEFF-A91E85C0485F}"/>
              </a:ext>
            </a:extLst>
          </p:cNvPr>
          <p:cNvSpPr>
            <a:spLocks noGrp="1"/>
          </p:cNvSpPr>
          <p:nvPr>
            <p:ph type="chart" sz="quarter" idx="10" hasCustomPrompt="1"/>
          </p:nvPr>
        </p:nvSpPr>
        <p:spPr>
          <a:xfrm>
            <a:off x="550862" y="1414800"/>
            <a:ext cx="8346320" cy="4676400"/>
          </a:xfrm>
          <a:prstGeom prst="rect">
            <a:avLst/>
          </a:prstGeom>
        </p:spPr>
        <p:txBody>
          <a:bodyPr lIns="0"/>
          <a:lstStyle>
            <a:lvl1pPr>
              <a:defRPr sz="16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noProof="0" dirty="0"/>
              <a:t>Click icon to add chart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63B3F83-92BE-4D95-BFFA-78ECB84370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1384" y="183600"/>
            <a:ext cx="11091600" cy="882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Edit master title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D1239DF1-ACEE-B4D8-AC8B-25F72874C191}"/>
              </a:ext>
            </a:extLst>
          </p:cNvPr>
          <p:cNvSpPr/>
          <p:nvPr userDrawn="1"/>
        </p:nvSpPr>
        <p:spPr>
          <a:xfrm>
            <a:off x="550862" y="1159200"/>
            <a:ext cx="1440000" cy="36000"/>
          </a:xfrm>
          <a:prstGeom prst="rect">
            <a:avLst/>
          </a:prstGeom>
          <a:gradFill flip="none" rotWithShape="1">
            <a:gsLst>
              <a:gs pos="66000">
                <a:schemeClr val="accent2"/>
              </a:gs>
              <a:gs pos="100000">
                <a:schemeClr val="accent1"/>
              </a:gs>
              <a:gs pos="33000">
                <a:srgbClr val="0AA580"/>
              </a:gs>
              <a:gs pos="0">
                <a:schemeClr val="accent4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672913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90" userDrawn="1">
          <p15:clr>
            <a:srgbClr val="FBAE40"/>
          </p15:clr>
        </p15:guide>
        <p15:guide id="2" pos="347" userDrawn="1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and Text (right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platzhalter 25">
            <a:extLst>
              <a:ext uri="{FF2B5EF4-FFF2-40B4-BE49-F238E27FC236}">
                <a16:creationId xmlns:a16="http://schemas.microsoft.com/office/drawing/2014/main" id="{E62D8050-47BC-426C-985A-6F4BE6AAD24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120335" y="1414800"/>
            <a:ext cx="2520801" cy="46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16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09570" indent="0">
              <a:buFontTx/>
              <a:buNone/>
              <a:defRPr/>
            </a:lvl2pPr>
            <a:lvl3pPr marL="1219139" indent="0">
              <a:buFontTx/>
              <a:buNone/>
              <a:defRPr/>
            </a:lvl3pPr>
            <a:lvl4pPr marL="1828709" indent="0">
              <a:buFontTx/>
              <a:buNone/>
              <a:defRPr/>
            </a:lvl4pPr>
            <a:lvl5pPr marL="2438278" indent="0">
              <a:buFontTx/>
              <a:buNone/>
              <a:defRPr/>
            </a:lvl5pPr>
          </a:lstStyle>
          <a:p>
            <a:pPr lvl="0"/>
            <a:r>
              <a:rPr lang="en-US" noProof="0" dirty="0"/>
              <a:t>Insert text here</a:t>
            </a:r>
          </a:p>
        </p:txBody>
      </p:sp>
      <p:sp>
        <p:nvSpPr>
          <p:cNvPr id="8" name="SmartArt-Platzhalter 3">
            <a:extLst>
              <a:ext uri="{FF2B5EF4-FFF2-40B4-BE49-F238E27FC236}">
                <a16:creationId xmlns:a16="http://schemas.microsoft.com/office/drawing/2014/main" id="{900ABE97-84EA-4750-A2CE-5CE354057487}"/>
              </a:ext>
            </a:extLst>
          </p:cNvPr>
          <p:cNvSpPr>
            <a:spLocks noGrp="1"/>
          </p:cNvSpPr>
          <p:nvPr>
            <p:ph type="dgm" sz="quarter" idx="10" hasCustomPrompt="1"/>
          </p:nvPr>
        </p:nvSpPr>
        <p:spPr>
          <a:xfrm>
            <a:off x="550862" y="1414800"/>
            <a:ext cx="8344800" cy="4676400"/>
          </a:xfrm>
          <a:prstGeom prst="rect">
            <a:avLst/>
          </a:prstGeom>
        </p:spPr>
        <p:txBody>
          <a:bodyPr lIns="0"/>
          <a:lstStyle>
            <a:lvl1pPr>
              <a:defRPr sz="16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noProof="0" dirty="0"/>
              <a:t>Click icon to add SmartArt graphic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2743FF1-F92A-4EB7-BC82-7EBBE63A37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1384" y="183600"/>
            <a:ext cx="11091600" cy="882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Edit master title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63B4D9F2-00B7-419C-DC2F-6CC0D1F238BC}"/>
              </a:ext>
            </a:extLst>
          </p:cNvPr>
          <p:cNvSpPr/>
          <p:nvPr userDrawn="1"/>
        </p:nvSpPr>
        <p:spPr>
          <a:xfrm>
            <a:off x="550862" y="1159200"/>
            <a:ext cx="1440000" cy="36000"/>
          </a:xfrm>
          <a:prstGeom prst="rect">
            <a:avLst/>
          </a:prstGeom>
          <a:gradFill flip="none" rotWithShape="1">
            <a:gsLst>
              <a:gs pos="66000">
                <a:schemeClr val="accent2"/>
              </a:gs>
              <a:gs pos="100000">
                <a:schemeClr val="accent1"/>
              </a:gs>
              <a:gs pos="33000">
                <a:srgbClr val="0AA580"/>
              </a:gs>
              <a:gs pos="0">
                <a:schemeClr val="accent4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5670975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90" userDrawn="1">
          <p15:clr>
            <a:srgbClr val="FBAE40"/>
          </p15:clr>
        </p15:guide>
        <p15:guide id="2" pos="347" userDrawn="1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martArt-Platzhalter 3">
            <a:extLst>
              <a:ext uri="{FF2B5EF4-FFF2-40B4-BE49-F238E27FC236}">
                <a16:creationId xmlns:a16="http://schemas.microsoft.com/office/drawing/2014/main" id="{FCC07CAF-F569-4F60-851A-70A76A70B7E1}"/>
              </a:ext>
            </a:extLst>
          </p:cNvPr>
          <p:cNvSpPr>
            <a:spLocks noGrp="1"/>
          </p:cNvSpPr>
          <p:nvPr>
            <p:ph type="dgm" sz="quarter" idx="10" hasCustomPrompt="1"/>
          </p:nvPr>
        </p:nvSpPr>
        <p:spPr>
          <a:xfrm>
            <a:off x="550862" y="1414800"/>
            <a:ext cx="11090274" cy="4676400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sz="16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noProof="0" dirty="0"/>
              <a:t>Click icon to add SmartArt graphic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7FA30BF-06A2-4E34-88BE-8C23808311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1384" y="183600"/>
            <a:ext cx="11091600" cy="882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Edit master title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7CF18A1D-FAEE-1A9A-0694-FBFDF7A07B2B}"/>
              </a:ext>
            </a:extLst>
          </p:cNvPr>
          <p:cNvSpPr/>
          <p:nvPr userDrawn="1"/>
        </p:nvSpPr>
        <p:spPr>
          <a:xfrm>
            <a:off x="550862" y="1159200"/>
            <a:ext cx="1440000" cy="36000"/>
          </a:xfrm>
          <a:prstGeom prst="rect">
            <a:avLst/>
          </a:prstGeom>
          <a:gradFill flip="none" rotWithShape="1">
            <a:gsLst>
              <a:gs pos="66000">
                <a:schemeClr val="accent2"/>
              </a:gs>
              <a:gs pos="100000">
                <a:schemeClr val="accent1"/>
              </a:gs>
              <a:gs pos="33000">
                <a:srgbClr val="0AA580"/>
              </a:gs>
              <a:gs pos="0">
                <a:schemeClr val="accent4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7507659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90" userDrawn="1">
          <p15:clr>
            <a:srgbClr val="FBAE40"/>
          </p15:clr>
        </p15:guide>
        <p15:guide id="2" pos="347" userDrawn="1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b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6A5E1CF-5F42-48E3-811E-72A0F44861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1384" y="183600"/>
            <a:ext cx="11091600" cy="882000"/>
          </a:xfrm>
        </p:spPr>
        <p:txBody>
          <a:bodyPr lIns="0" rIns="0"/>
          <a:lstStyle>
            <a:lvl1pPr>
              <a:defRPr/>
            </a:lvl1pPr>
          </a:lstStyle>
          <a:p>
            <a:r>
              <a:rPr lang="en-US" noProof="0" dirty="0"/>
              <a:t>Edit master title</a:t>
            </a:r>
          </a:p>
        </p:txBody>
      </p:sp>
      <p:sp>
        <p:nvSpPr>
          <p:cNvPr id="18" name="Textplatzhalter 6">
            <a:extLst>
              <a:ext uri="{FF2B5EF4-FFF2-40B4-BE49-F238E27FC236}">
                <a16:creationId xmlns:a16="http://schemas.microsoft.com/office/drawing/2014/main" id="{466D5374-3998-421C-8D57-CB4A8BCBBCF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233199" y="2336400"/>
            <a:ext cx="3409200" cy="3754800"/>
          </a:xfrm>
          <a:solidFill>
            <a:schemeClr val="bg1">
              <a:lumMod val="95000"/>
            </a:schemeClr>
          </a:solidFill>
        </p:spPr>
        <p:txBody>
          <a:bodyPr lIns="180000" tIns="180000" rIns="180000" bIns="180000">
            <a:noAutofit/>
          </a:bodyPr>
          <a:lstStyle>
            <a:lvl1pPr marL="0" indent="0">
              <a:lnSpc>
                <a:spcPct val="90000"/>
              </a:lnSpc>
              <a:spcBef>
                <a:spcPts val="1600"/>
              </a:spcBef>
              <a:spcAft>
                <a:spcPts val="800"/>
              </a:spcAft>
              <a:buFontTx/>
              <a:buNone/>
              <a:defRPr sz="1600">
                <a:solidFill>
                  <a:schemeClr val="tx1"/>
                </a:solidFill>
              </a:defRPr>
            </a:lvl1pPr>
            <a:lvl2pPr marL="609570" indent="0">
              <a:buFontTx/>
              <a:buNone/>
              <a:defRPr sz="1600"/>
            </a:lvl2pPr>
            <a:lvl3pPr marL="1219139" indent="0">
              <a:buFontTx/>
              <a:buNone/>
              <a:defRPr sz="1600"/>
            </a:lvl3pPr>
            <a:lvl4pPr marL="1828709" indent="0">
              <a:buFontTx/>
              <a:buNone/>
              <a:defRPr sz="1600"/>
            </a:lvl4pPr>
            <a:lvl5pPr marL="2438278" indent="0">
              <a:buFontTx/>
              <a:buNone/>
              <a:defRPr sz="1600"/>
            </a:lvl5pPr>
          </a:lstStyle>
          <a:p>
            <a:pPr lvl="0"/>
            <a:r>
              <a:rPr lang="en-US" noProof="0" dirty="0"/>
              <a:t>Insert text</a:t>
            </a:r>
          </a:p>
          <a:p>
            <a:pPr lvl="0"/>
            <a:endParaRPr lang="en-US" noProof="0" dirty="0"/>
          </a:p>
        </p:txBody>
      </p:sp>
      <p:sp>
        <p:nvSpPr>
          <p:cNvPr id="19" name="Textplatzhalter 6">
            <a:extLst>
              <a:ext uri="{FF2B5EF4-FFF2-40B4-BE49-F238E27FC236}">
                <a16:creationId xmlns:a16="http://schemas.microsoft.com/office/drawing/2014/main" id="{44790D49-4493-4E84-8A22-055866DB900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392000" y="2336400"/>
            <a:ext cx="3408000" cy="3754800"/>
          </a:xfrm>
          <a:solidFill>
            <a:schemeClr val="bg1">
              <a:lumMod val="95000"/>
            </a:schemeClr>
          </a:solidFill>
        </p:spPr>
        <p:txBody>
          <a:bodyPr lIns="180000" tIns="180000" rIns="180000" bIns="180000">
            <a:noAutofit/>
          </a:bodyPr>
          <a:lstStyle>
            <a:lvl1pPr marL="0" indent="0">
              <a:lnSpc>
                <a:spcPct val="90000"/>
              </a:lnSpc>
              <a:spcBef>
                <a:spcPts val="1600"/>
              </a:spcBef>
              <a:spcAft>
                <a:spcPts val="800"/>
              </a:spcAft>
              <a:buFontTx/>
              <a:buNone/>
              <a:defRPr sz="1600">
                <a:solidFill>
                  <a:schemeClr val="tx1"/>
                </a:solidFill>
              </a:defRPr>
            </a:lvl1pPr>
            <a:lvl2pPr marL="609570" indent="0">
              <a:buFontTx/>
              <a:buNone/>
              <a:defRPr sz="1600"/>
            </a:lvl2pPr>
            <a:lvl3pPr marL="1219139" indent="0">
              <a:buFontTx/>
              <a:buNone/>
              <a:defRPr sz="1600"/>
            </a:lvl3pPr>
            <a:lvl4pPr marL="1828709" indent="0">
              <a:buFontTx/>
              <a:buNone/>
              <a:defRPr sz="1600"/>
            </a:lvl4pPr>
            <a:lvl5pPr marL="2438278" indent="0">
              <a:buFontTx/>
              <a:buNone/>
              <a:defRPr sz="1600"/>
            </a:lvl5pPr>
          </a:lstStyle>
          <a:p>
            <a:pPr lvl="0"/>
            <a:r>
              <a:rPr lang="en-US" noProof="0" dirty="0"/>
              <a:t>Insert text</a:t>
            </a:r>
          </a:p>
          <a:p>
            <a:pPr lvl="0"/>
            <a:endParaRPr lang="en-US" noProof="0" dirty="0"/>
          </a:p>
        </p:txBody>
      </p:sp>
      <p:sp>
        <p:nvSpPr>
          <p:cNvPr id="20" name="Textplatzhalter 6">
            <a:extLst>
              <a:ext uri="{FF2B5EF4-FFF2-40B4-BE49-F238E27FC236}">
                <a16:creationId xmlns:a16="http://schemas.microsoft.com/office/drawing/2014/main" id="{131C1DC4-B994-4244-872F-50BEC69FADC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0800" y="2336400"/>
            <a:ext cx="3407583" cy="3754800"/>
          </a:xfrm>
          <a:solidFill>
            <a:schemeClr val="bg1">
              <a:lumMod val="95000"/>
            </a:schemeClr>
          </a:solidFill>
        </p:spPr>
        <p:txBody>
          <a:bodyPr lIns="180000" tIns="180000" rIns="180000" bIns="180000">
            <a:noAutofit/>
          </a:bodyPr>
          <a:lstStyle>
            <a:lvl1pPr marL="0" indent="0">
              <a:lnSpc>
                <a:spcPct val="90000"/>
              </a:lnSpc>
              <a:spcBef>
                <a:spcPts val="1600"/>
              </a:spcBef>
              <a:spcAft>
                <a:spcPts val="800"/>
              </a:spcAft>
              <a:buFontTx/>
              <a:buNone/>
              <a:defRPr sz="1600">
                <a:solidFill>
                  <a:schemeClr val="tx1"/>
                </a:solidFill>
              </a:defRPr>
            </a:lvl1pPr>
            <a:lvl2pPr marL="609570" indent="0">
              <a:buFontTx/>
              <a:buNone/>
              <a:defRPr sz="1600"/>
            </a:lvl2pPr>
            <a:lvl3pPr marL="1219139" indent="0">
              <a:buFontTx/>
              <a:buNone/>
              <a:defRPr sz="1600"/>
            </a:lvl3pPr>
            <a:lvl4pPr marL="1828709" indent="0">
              <a:buFontTx/>
              <a:buNone/>
              <a:defRPr sz="1600"/>
            </a:lvl4pPr>
            <a:lvl5pPr marL="2438278" indent="0">
              <a:buFontTx/>
              <a:buNone/>
              <a:defRPr sz="1600"/>
            </a:lvl5pPr>
          </a:lstStyle>
          <a:p>
            <a:pPr lvl="0"/>
            <a:r>
              <a:rPr lang="en-US" noProof="0" dirty="0"/>
              <a:t>Insert text</a:t>
            </a:r>
          </a:p>
          <a:p>
            <a:pPr lvl="0"/>
            <a:endParaRPr lang="en-US" noProof="0" dirty="0"/>
          </a:p>
        </p:txBody>
      </p:sp>
      <p:sp>
        <p:nvSpPr>
          <p:cNvPr id="21" name="Textplatzhalter 4">
            <a:extLst>
              <a:ext uri="{FF2B5EF4-FFF2-40B4-BE49-F238E27FC236}">
                <a16:creationId xmlns:a16="http://schemas.microsoft.com/office/drawing/2014/main" id="{3A011296-E292-479F-8F4D-AD9FA4310E7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50800" y="1414800"/>
            <a:ext cx="3409200" cy="925200"/>
          </a:xfrm>
          <a:solidFill>
            <a:schemeClr val="accent1"/>
          </a:solidFill>
        </p:spPr>
        <p:txBody>
          <a:bodyPr lIns="180000" tIns="72000" rIns="180000" bIns="72000" anchor="ctr" anchorCtr="0">
            <a:noAutofit/>
          </a:bodyPr>
          <a:lstStyle>
            <a:lvl1pPr marL="0" indent="0">
              <a:buFontTx/>
              <a:buNone/>
              <a:defRPr sz="1600" b="0" cap="none" baseline="0">
                <a:solidFill>
                  <a:schemeClr val="bg1"/>
                </a:solidFill>
              </a:defRPr>
            </a:lvl1pPr>
            <a:lvl2pPr>
              <a:buFont typeface="+mj-lt"/>
              <a:buAutoNum type="arabicPeriod"/>
              <a:defRPr sz="1600" b="1">
                <a:solidFill>
                  <a:schemeClr val="bg1"/>
                </a:solidFill>
              </a:defRPr>
            </a:lvl2pPr>
            <a:lvl3pPr>
              <a:buFont typeface="+mj-lt"/>
              <a:buAutoNum type="arabicPeriod"/>
              <a:defRPr sz="1600" b="1">
                <a:solidFill>
                  <a:schemeClr val="bg1"/>
                </a:solidFill>
              </a:defRPr>
            </a:lvl3pPr>
            <a:lvl4pPr>
              <a:buFont typeface="+mj-lt"/>
              <a:buAutoNum type="arabicPeriod"/>
              <a:defRPr sz="1600" b="1">
                <a:solidFill>
                  <a:schemeClr val="bg1"/>
                </a:solidFill>
              </a:defRPr>
            </a:lvl4pPr>
            <a:lvl5pPr>
              <a:buFont typeface="+mj-lt"/>
              <a:buAutoNum type="arabicPeriod"/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/>
              <a:t>Edit headline</a:t>
            </a:r>
          </a:p>
        </p:txBody>
      </p:sp>
      <p:sp>
        <p:nvSpPr>
          <p:cNvPr id="22" name="Textplatzhalter 4">
            <a:extLst>
              <a:ext uri="{FF2B5EF4-FFF2-40B4-BE49-F238E27FC236}">
                <a16:creationId xmlns:a16="http://schemas.microsoft.com/office/drawing/2014/main" id="{23657D6C-AAD9-4A94-9FC3-B4976795CF9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92000" y="1414800"/>
            <a:ext cx="3409200" cy="925200"/>
          </a:xfrm>
          <a:solidFill>
            <a:schemeClr val="accent2"/>
          </a:solidFill>
        </p:spPr>
        <p:txBody>
          <a:bodyPr lIns="180000" tIns="72000" rIns="180000" bIns="72000" anchor="ctr" anchorCtr="0">
            <a:noAutofit/>
          </a:bodyPr>
          <a:lstStyle>
            <a:lvl1pPr marL="0" indent="0">
              <a:buFontTx/>
              <a:buNone/>
              <a:defRPr sz="1600" b="0" cap="none" baseline="0">
                <a:solidFill>
                  <a:schemeClr val="bg1"/>
                </a:solidFill>
              </a:defRPr>
            </a:lvl1pPr>
            <a:lvl2pPr>
              <a:buFont typeface="+mj-lt"/>
              <a:buAutoNum type="arabicPeriod"/>
              <a:defRPr sz="1600" b="1">
                <a:solidFill>
                  <a:schemeClr val="bg1"/>
                </a:solidFill>
              </a:defRPr>
            </a:lvl2pPr>
            <a:lvl3pPr>
              <a:buFont typeface="+mj-lt"/>
              <a:buAutoNum type="arabicPeriod"/>
              <a:defRPr sz="1600" b="1">
                <a:solidFill>
                  <a:schemeClr val="bg1"/>
                </a:solidFill>
              </a:defRPr>
            </a:lvl3pPr>
            <a:lvl4pPr>
              <a:buFont typeface="+mj-lt"/>
              <a:buAutoNum type="arabicPeriod"/>
              <a:defRPr sz="1600" b="1">
                <a:solidFill>
                  <a:schemeClr val="bg1"/>
                </a:solidFill>
              </a:defRPr>
            </a:lvl4pPr>
            <a:lvl5pPr>
              <a:buFont typeface="+mj-lt"/>
              <a:buAutoNum type="arabicPeriod"/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/>
              <a:t>Edit headline</a:t>
            </a:r>
          </a:p>
        </p:txBody>
      </p:sp>
      <p:sp>
        <p:nvSpPr>
          <p:cNvPr id="23" name="Textplatzhalter 4">
            <a:extLst>
              <a:ext uri="{FF2B5EF4-FFF2-40B4-BE49-F238E27FC236}">
                <a16:creationId xmlns:a16="http://schemas.microsoft.com/office/drawing/2014/main" id="{47148AD1-52C6-473E-915A-41326EAAC81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33199" y="1414800"/>
            <a:ext cx="3409200" cy="925200"/>
          </a:xfrm>
          <a:solidFill>
            <a:schemeClr val="accent3"/>
          </a:solidFill>
        </p:spPr>
        <p:txBody>
          <a:bodyPr lIns="180000" tIns="72000" rIns="180000" bIns="72000" anchor="ctr" anchorCtr="0">
            <a:noAutofit/>
          </a:bodyPr>
          <a:lstStyle>
            <a:lvl1pPr marL="0" indent="0">
              <a:buFontTx/>
              <a:buNone/>
              <a:defRPr sz="1600" b="0" cap="none" baseline="0">
                <a:solidFill>
                  <a:schemeClr val="bg1"/>
                </a:solidFill>
              </a:defRPr>
            </a:lvl1pPr>
            <a:lvl2pPr>
              <a:buFont typeface="+mj-lt"/>
              <a:buAutoNum type="arabicPeriod"/>
              <a:defRPr sz="1600" b="1">
                <a:solidFill>
                  <a:schemeClr val="bg1"/>
                </a:solidFill>
              </a:defRPr>
            </a:lvl2pPr>
            <a:lvl3pPr>
              <a:buFont typeface="+mj-lt"/>
              <a:buAutoNum type="arabicPeriod"/>
              <a:defRPr sz="1600" b="1">
                <a:solidFill>
                  <a:schemeClr val="bg1"/>
                </a:solidFill>
              </a:defRPr>
            </a:lvl3pPr>
            <a:lvl4pPr>
              <a:buFont typeface="+mj-lt"/>
              <a:buAutoNum type="arabicPeriod"/>
              <a:defRPr sz="1600" b="1">
                <a:solidFill>
                  <a:schemeClr val="bg1"/>
                </a:solidFill>
              </a:defRPr>
            </a:lvl4pPr>
            <a:lvl5pPr>
              <a:buFont typeface="+mj-lt"/>
              <a:buAutoNum type="arabicPeriod"/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/>
              <a:t>Edit headline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AC0CF7E1-1B42-89FD-F617-20EE4FC07C98}"/>
              </a:ext>
            </a:extLst>
          </p:cNvPr>
          <p:cNvSpPr/>
          <p:nvPr userDrawn="1"/>
        </p:nvSpPr>
        <p:spPr>
          <a:xfrm>
            <a:off x="550862" y="1159200"/>
            <a:ext cx="1440000" cy="36000"/>
          </a:xfrm>
          <a:prstGeom prst="rect">
            <a:avLst/>
          </a:prstGeom>
          <a:gradFill flip="none" rotWithShape="1">
            <a:gsLst>
              <a:gs pos="66000">
                <a:schemeClr val="accent2"/>
              </a:gs>
              <a:gs pos="100000">
                <a:schemeClr val="accent1"/>
              </a:gs>
              <a:gs pos="33000">
                <a:srgbClr val="0AA580"/>
              </a:gs>
              <a:gs pos="0">
                <a:schemeClr val="accent4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63401148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ckground Image with AVL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VL_Background_HowTo" descr="AVL_Background_HowTo">
            <a:extLst>
              <a:ext uri="{FF2B5EF4-FFF2-40B4-BE49-F238E27FC236}">
                <a16:creationId xmlns:a16="http://schemas.microsoft.com/office/drawing/2014/main" id="{5DBC909C-6ED0-4605-AD39-4031EC70DFE1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0" y="0"/>
            <a:ext cx="12192000" cy="68580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Wingdings" panose="05000000000000000000" pitchFamily="2" charset="2"/>
              <a:buNone/>
              <a:tabLst/>
              <a:defRPr sz="1800" baseline="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r>
              <a:rPr lang="en-US" sz="1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Background Image with AVL Logo – How to:</a:t>
            </a:r>
            <a:br>
              <a:rPr lang="en-US" sz="1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en-US" dirty="0"/>
              <a:t>(1) Add picture by clicking on the symbol or drag and drop in the placeholder frame. </a:t>
            </a:r>
            <a:br>
              <a:rPr lang="en-US" dirty="0"/>
            </a:br>
            <a:r>
              <a:rPr lang="en-US" dirty="0"/>
              <a:t>(2) To insert AVL Logo Invers in the center </a:t>
            </a:r>
            <a:r>
              <a:rPr lang="en-US"/>
              <a:t>click “Add AVL Logo Invers” </a:t>
            </a:r>
            <a:r>
              <a:rPr lang="en-US" dirty="0"/>
              <a:t>button on AVL Tab ribbon group “AVL”.</a:t>
            </a:r>
            <a:endParaRPr lang="en-US" sz="18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915987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(left) and Text (right) with Sub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nhaltsplatzhalter 2">
            <a:extLst>
              <a:ext uri="{FF2B5EF4-FFF2-40B4-BE49-F238E27FC236}">
                <a16:creationId xmlns:a16="http://schemas.microsoft.com/office/drawing/2014/main" id="{FBC4F904-56F4-4043-948A-D8DC49A01B65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5015879" y="1988840"/>
            <a:ext cx="6625257" cy="3759888"/>
          </a:xfrm>
        </p:spPr>
        <p:txBody>
          <a:bodyPr lIns="0">
            <a:noAutofit/>
          </a:bodyPr>
          <a:lstStyle>
            <a:lvl1pPr marL="230400" indent="-230400">
              <a:buClr>
                <a:schemeClr val="tx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68000" indent="-284400" algn="l" defTabSz="1219170" rtl="0" eaLnBrk="1" latinLnBrk="0" hangingPunct="1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Font typeface="Symbol" panose="05050102010706020507" pitchFamily="18" charset="2"/>
              <a:buChar char="-"/>
              <a:tabLst/>
              <a:defRPr sz="1600">
                <a:solidFill>
                  <a:schemeClr val="tx1"/>
                </a:solidFill>
                <a:latin typeface="+mn-lt"/>
              </a:defRPr>
            </a:lvl2pPr>
            <a:lvl3pPr marL="655200" indent="-284400" algn="l" defTabSz="1219170" rtl="0" eaLnBrk="1" latinLnBrk="0" hangingPunct="1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Font typeface="Symbol" panose="05050102010706020507" pitchFamily="18" charset="2"/>
              <a:buChar char="-"/>
              <a:tabLst/>
              <a:defRPr sz="1400">
                <a:solidFill>
                  <a:schemeClr val="tx1"/>
                </a:solidFill>
                <a:latin typeface="+mn-lt"/>
              </a:defRPr>
            </a:lvl3pPr>
            <a:lvl4pPr marL="712800" indent="-172800" algn="l" defTabSz="1219170" rtl="0" eaLnBrk="1" latinLnBrk="0" hangingPunct="1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Font typeface="Symbol" panose="05050102010706020507" pitchFamily="18" charset="2"/>
              <a:buChar char="-"/>
              <a:tabLst/>
              <a:defRPr sz="1200">
                <a:solidFill>
                  <a:schemeClr val="tx1"/>
                </a:solidFill>
                <a:latin typeface="+mn-lt"/>
              </a:defRPr>
            </a:lvl4pPr>
            <a:lvl5pPr marL="885600" indent="-172800" algn="l" defTabSz="1219170" rtl="0" eaLnBrk="1" latinLnBrk="0" hangingPunct="1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Font typeface="Symbol" panose="05050102010706020507" pitchFamily="18" charset="2"/>
              <a:buChar char="-"/>
              <a:tabLst/>
              <a:defRPr sz="1200" baseline="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noProof="0" dirty="0"/>
              <a:t>Edit text master format</a:t>
            </a:r>
            <a:br>
              <a:rPr lang="en-US" noProof="0" dirty="0"/>
            </a:br>
            <a:r>
              <a:rPr lang="en-US" noProof="0" dirty="0"/>
              <a:t>It’s allowed to use font sizes from 14pt to 18 pt – depending on the amount/characters of text. It’s not allowed to enlarge the text box – the text always has to fit in the text box. It’s only allowed to use the defined template colors.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9" name="Picture Placeholder 4">
            <a:extLst>
              <a:ext uri="{FF2B5EF4-FFF2-40B4-BE49-F238E27FC236}">
                <a16:creationId xmlns:a16="http://schemas.microsoft.com/office/drawing/2014/main" id="{F7F6FC0F-5DB5-C04D-9B5C-01033E8955A9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2551665" y="3984728"/>
            <a:ext cx="1764000" cy="1764000"/>
          </a:xfrm>
        </p:spPr>
        <p:txBody>
          <a:bodyPr lIns="0" anchor="t"/>
          <a:lstStyle>
            <a:lvl1pPr algn="l">
              <a:defRPr sz="16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A12C1273-3F9E-CF41-8306-58FE89F0FD54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549275" y="3984728"/>
            <a:ext cx="1764000" cy="1764000"/>
          </a:xfrm>
        </p:spPr>
        <p:txBody>
          <a:bodyPr lIns="0" anchor="t"/>
          <a:lstStyle>
            <a:lvl1pPr algn="l">
              <a:defRPr sz="16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98DFEAE3-C5D4-B84A-9C5F-61EA2AFC83C7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2551665" y="1988840"/>
            <a:ext cx="1764000" cy="1764000"/>
          </a:xfrm>
        </p:spPr>
        <p:txBody>
          <a:bodyPr lIns="0" anchor="t"/>
          <a:lstStyle>
            <a:lvl1pPr algn="l">
              <a:defRPr sz="16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Picture Placeholder 1">
            <a:extLst>
              <a:ext uri="{FF2B5EF4-FFF2-40B4-BE49-F238E27FC236}">
                <a16:creationId xmlns:a16="http://schemas.microsoft.com/office/drawing/2014/main" id="{4A1AB337-6E6F-F345-BE50-D5ED6C1ADC81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549275" y="1988840"/>
            <a:ext cx="1764000" cy="1764000"/>
          </a:xfrm>
        </p:spPr>
        <p:txBody>
          <a:bodyPr lIns="0" anchor="t"/>
          <a:lstStyle>
            <a:lvl1pPr algn="l">
              <a:defRPr sz="16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3" name="Textplatzhalter 1">
            <a:extLst>
              <a:ext uri="{FF2B5EF4-FFF2-40B4-BE49-F238E27FC236}">
                <a16:creationId xmlns:a16="http://schemas.microsoft.com/office/drawing/2014/main" id="{07EC9C59-DA37-4C4E-8C4A-1E76BFE8382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50862" y="1332000"/>
            <a:ext cx="11090276" cy="236012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>
              <a:buFontTx/>
              <a:buNone/>
              <a:defRPr sz="1800" b="1" cap="none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09570" indent="0">
              <a:buFontTx/>
              <a:buNone/>
              <a:defRPr/>
            </a:lvl2pPr>
            <a:lvl3pPr marL="1219139" indent="0">
              <a:buFontTx/>
              <a:buNone/>
              <a:defRPr/>
            </a:lvl3pPr>
            <a:lvl4pPr marL="1828709" indent="0">
              <a:buFontTx/>
              <a:buNone/>
              <a:defRPr/>
            </a:lvl4pPr>
            <a:lvl5pPr marL="2438278" indent="0">
              <a:buFontTx/>
              <a:buNone/>
              <a:defRPr/>
            </a:lvl5pPr>
          </a:lstStyle>
          <a:p>
            <a:pPr lvl="0"/>
            <a:r>
              <a:rPr lang="en-US" noProof="0" dirty="0"/>
              <a:t>Click to edit master subtitle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7553628-99F9-4F16-938B-4EB4E8FAF9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1384" y="183600"/>
            <a:ext cx="11091600" cy="882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Edit master title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D952DE5-9A6D-8E57-2220-0B72811C364C}"/>
              </a:ext>
            </a:extLst>
          </p:cNvPr>
          <p:cNvSpPr/>
          <p:nvPr userDrawn="1"/>
        </p:nvSpPr>
        <p:spPr>
          <a:xfrm>
            <a:off x="550862" y="1159200"/>
            <a:ext cx="1440000" cy="36000"/>
          </a:xfrm>
          <a:prstGeom prst="rect">
            <a:avLst/>
          </a:prstGeom>
          <a:gradFill flip="none" rotWithShape="1">
            <a:gsLst>
              <a:gs pos="66000">
                <a:schemeClr val="accent2"/>
              </a:gs>
              <a:gs pos="100000">
                <a:schemeClr val="accent1"/>
              </a:gs>
              <a:gs pos="33000">
                <a:srgbClr val="0AA580"/>
              </a:gs>
              <a:gs pos="0">
                <a:schemeClr val="accent4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41357243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47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7894EDF-3F29-4A9C-83C7-ADDDB043AE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1384" y="183600"/>
            <a:ext cx="11091600" cy="882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Edit master title</a:t>
            </a:r>
          </a:p>
        </p:txBody>
      </p:sp>
      <p:sp>
        <p:nvSpPr>
          <p:cNvPr id="64" name="Textplatzhalter 4">
            <a:extLst>
              <a:ext uri="{FF2B5EF4-FFF2-40B4-BE49-F238E27FC236}">
                <a16:creationId xmlns:a16="http://schemas.microsoft.com/office/drawing/2014/main" id="{FFCEEBDB-4EB8-4B95-9925-7C0E454FB36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550800" y="4921118"/>
            <a:ext cx="720000" cy="720000"/>
          </a:xfrm>
          <a:prstGeom prst="flowChartConnector">
            <a:avLst/>
          </a:prstGeom>
          <a:solidFill>
            <a:schemeClr val="bg1">
              <a:lumMod val="95000"/>
            </a:schemeClr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Font typeface="+mj-lt"/>
              <a:buNone/>
              <a:defRPr sz="1800" b="1" cap="none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09570" indent="0">
              <a:buFontTx/>
              <a:buNone/>
              <a:defRPr/>
            </a:lvl2pPr>
            <a:lvl3pPr marL="1219139" indent="0">
              <a:buFontTx/>
              <a:buNone/>
              <a:defRPr/>
            </a:lvl3pPr>
            <a:lvl4pPr marL="1828709" indent="0">
              <a:buFontTx/>
              <a:buNone/>
              <a:defRPr/>
            </a:lvl4pPr>
            <a:lvl5pPr marL="2438278" indent="0">
              <a:buFontTx/>
              <a:buNone/>
              <a:defRPr/>
            </a:lvl5pPr>
          </a:lstStyle>
          <a:p>
            <a:pPr lvl="0"/>
            <a:r>
              <a:rPr lang="en-US" dirty="0"/>
              <a:t>4</a:t>
            </a:r>
          </a:p>
        </p:txBody>
      </p:sp>
      <p:sp>
        <p:nvSpPr>
          <p:cNvPr id="65" name="Textplatzhalter 3">
            <a:extLst>
              <a:ext uri="{FF2B5EF4-FFF2-40B4-BE49-F238E27FC236}">
                <a16:creationId xmlns:a16="http://schemas.microsoft.com/office/drawing/2014/main" id="{AB0724BA-51B0-4A8D-9F82-E633BABBAE79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50800" y="3847682"/>
            <a:ext cx="720000" cy="720000"/>
          </a:xfrm>
          <a:prstGeom prst="flowChartConnector">
            <a:avLst/>
          </a:prstGeom>
          <a:solidFill>
            <a:schemeClr val="bg1">
              <a:lumMod val="95000"/>
            </a:schemeClr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Font typeface="+mj-lt"/>
              <a:buNone/>
              <a:defRPr sz="1800" b="1" cap="none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09570" indent="0">
              <a:buFontTx/>
              <a:buNone/>
              <a:defRPr/>
            </a:lvl2pPr>
            <a:lvl3pPr marL="1219139" indent="0">
              <a:buFontTx/>
              <a:buNone/>
              <a:defRPr/>
            </a:lvl3pPr>
            <a:lvl4pPr marL="1828709" indent="0">
              <a:buFontTx/>
              <a:buNone/>
              <a:defRPr/>
            </a:lvl4pPr>
            <a:lvl5pPr marL="2438278" indent="0">
              <a:buFontTx/>
              <a:buNone/>
              <a:defRPr/>
            </a:lvl5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66" name="Textplatzhalter 2">
            <a:extLst>
              <a:ext uri="{FF2B5EF4-FFF2-40B4-BE49-F238E27FC236}">
                <a16:creationId xmlns:a16="http://schemas.microsoft.com/office/drawing/2014/main" id="{C11DB137-7E43-4FB1-8A2A-D711DE1C589B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550800" y="2774245"/>
            <a:ext cx="720000" cy="720000"/>
          </a:xfrm>
          <a:prstGeom prst="flowChartConnector">
            <a:avLst/>
          </a:prstGeom>
          <a:solidFill>
            <a:schemeClr val="bg1">
              <a:lumMod val="95000"/>
            </a:schemeClr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Font typeface="+mj-lt"/>
              <a:buNone/>
              <a:defRPr sz="1800" b="1" cap="none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09570" indent="0">
              <a:buFontTx/>
              <a:buNone/>
              <a:defRPr/>
            </a:lvl2pPr>
            <a:lvl3pPr marL="1219139" indent="0">
              <a:buFontTx/>
              <a:buNone/>
              <a:defRPr/>
            </a:lvl3pPr>
            <a:lvl4pPr marL="1828709" indent="0">
              <a:buFontTx/>
              <a:buNone/>
              <a:defRPr/>
            </a:lvl4pPr>
            <a:lvl5pPr marL="2438278" indent="0">
              <a:buFontTx/>
              <a:buNone/>
              <a:defRPr/>
            </a:lvl5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67" name="Textplatzhalter 1.2">
            <a:extLst>
              <a:ext uri="{FF2B5EF4-FFF2-40B4-BE49-F238E27FC236}">
                <a16:creationId xmlns:a16="http://schemas.microsoft.com/office/drawing/2014/main" id="{3254AD95-F9E1-4CA1-8EAF-15038DAB89F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703511" y="2284522"/>
            <a:ext cx="3816000" cy="51575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1400" b="0" cap="none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09570" indent="0">
              <a:buFontTx/>
              <a:buNone/>
              <a:defRPr/>
            </a:lvl2pPr>
            <a:lvl3pPr marL="1219139" indent="0">
              <a:buFontTx/>
              <a:buNone/>
              <a:defRPr/>
            </a:lvl3pPr>
            <a:lvl4pPr marL="1828709" indent="0">
              <a:buFontTx/>
              <a:buNone/>
              <a:defRPr/>
            </a:lvl4pPr>
            <a:lvl5pPr marL="2438278" indent="0">
              <a:buFontTx/>
              <a:buNone/>
              <a:defRPr/>
            </a:lvl5pPr>
          </a:lstStyle>
          <a:p>
            <a:pPr lvl="0"/>
            <a:r>
              <a:rPr lang="en-US" dirty="0"/>
              <a:t>Insert title here</a:t>
            </a:r>
          </a:p>
        </p:txBody>
      </p:sp>
      <p:sp>
        <p:nvSpPr>
          <p:cNvPr id="68" name="Textplatzhalter 1.1">
            <a:extLst>
              <a:ext uri="{FF2B5EF4-FFF2-40B4-BE49-F238E27FC236}">
                <a16:creationId xmlns:a16="http://schemas.microsoft.com/office/drawing/2014/main" id="{D5579AB6-1C62-43BD-8DEA-357A29EBD45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703511" y="1942802"/>
            <a:ext cx="3816000" cy="236013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>
              <a:buFontTx/>
              <a:buNone/>
              <a:defRPr sz="1800" b="1" cap="none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09570" indent="0">
              <a:buFontTx/>
              <a:buNone/>
              <a:defRPr/>
            </a:lvl2pPr>
            <a:lvl3pPr marL="1219139" indent="0">
              <a:buFontTx/>
              <a:buNone/>
              <a:defRPr/>
            </a:lvl3pPr>
            <a:lvl4pPr marL="1828709" indent="0">
              <a:buFontTx/>
              <a:buNone/>
              <a:defRPr/>
            </a:lvl4pPr>
            <a:lvl5pPr marL="2438278" indent="0">
              <a:buFontTx/>
              <a:buNone/>
              <a:defRPr/>
            </a:lvl5pPr>
          </a:lstStyle>
          <a:p>
            <a:pPr lvl="0"/>
            <a:r>
              <a:rPr lang="en-US" dirty="0"/>
              <a:t>Insert title </a:t>
            </a:r>
            <a:r>
              <a:rPr lang="en-US" noProof="0" dirty="0"/>
              <a:t>here</a:t>
            </a:r>
          </a:p>
        </p:txBody>
      </p:sp>
      <p:sp>
        <p:nvSpPr>
          <p:cNvPr id="69" name="Textplatzhalter 1">
            <a:extLst>
              <a:ext uri="{FF2B5EF4-FFF2-40B4-BE49-F238E27FC236}">
                <a16:creationId xmlns:a16="http://schemas.microsoft.com/office/drawing/2014/main" id="{65BBAADE-5208-4189-831F-BDCD50D4F497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550800" y="1700808"/>
            <a:ext cx="720000" cy="720000"/>
          </a:xfrm>
          <a:prstGeom prst="flowChartConnector">
            <a:avLst/>
          </a:prstGeom>
          <a:solidFill>
            <a:schemeClr val="bg1">
              <a:lumMod val="95000"/>
            </a:schemeClr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Font typeface="+mj-lt"/>
              <a:buNone/>
              <a:defRPr sz="1800" b="1" cap="none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09570" indent="0">
              <a:buFontTx/>
              <a:buNone/>
              <a:defRPr/>
            </a:lvl2pPr>
            <a:lvl3pPr marL="1219139" indent="0">
              <a:buFontTx/>
              <a:buNone/>
              <a:defRPr/>
            </a:lvl3pPr>
            <a:lvl4pPr marL="1828709" indent="0">
              <a:buFontTx/>
              <a:buNone/>
              <a:defRPr/>
            </a:lvl4pPr>
            <a:lvl5pPr marL="2438278" indent="0">
              <a:buFontTx/>
              <a:buNone/>
              <a:defRPr/>
            </a:lvl5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70" name="Textplatzhalter 1.2">
            <a:extLst>
              <a:ext uri="{FF2B5EF4-FFF2-40B4-BE49-F238E27FC236}">
                <a16:creationId xmlns:a16="http://schemas.microsoft.com/office/drawing/2014/main" id="{03579526-CAC0-4F44-A279-524AEC1FE30C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1703511" y="3358550"/>
            <a:ext cx="3816000" cy="51575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1400" b="0" cap="none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09570" indent="0">
              <a:buFontTx/>
              <a:buNone/>
              <a:defRPr/>
            </a:lvl2pPr>
            <a:lvl3pPr marL="1219139" indent="0">
              <a:buFontTx/>
              <a:buNone/>
              <a:defRPr/>
            </a:lvl3pPr>
            <a:lvl4pPr marL="1828709" indent="0">
              <a:buFontTx/>
              <a:buNone/>
              <a:defRPr/>
            </a:lvl4pPr>
            <a:lvl5pPr marL="2438278" indent="0">
              <a:buFontTx/>
              <a:buNone/>
              <a:defRPr/>
            </a:lvl5pPr>
          </a:lstStyle>
          <a:p>
            <a:pPr lvl="0"/>
            <a:r>
              <a:rPr lang="en-US" dirty="0"/>
              <a:t>Insert title here</a:t>
            </a:r>
          </a:p>
        </p:txBody>
      </p:sp>
      <p:sp>
        <p:nvSpPr>
          <p:cNvPr id="71" name="Textplatzhalter 1.1">
            <a:extLst>
              <a:ext uri="{FF2B5EF4-FFF2-40B4-BE49-F238E27FC236}">
                <a16:creationId xmlns:a16="http://schemas.microsoft.com/office/drawing/2014/main" id="{926B7506-68AC-4F51-B976-287E94B98324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1703511" y="3016830"/>
            <a:ext cx="3816000" cy="236013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>
              <a:buFontTx/>
              <a:buNone/>
              <a:defRPr sz="1800" b="1" cap="none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09570" indent="0">
              <a:buFontTx/>
              <a:buNone/>
              <a:defRPr/>
            </a:lvl2pPr>
            <a:lvl3pPr marL="1219139" indent="0">
              <a:buFontTx/>
              <a:buNone/>
              <a:defRPr/>
            </a:lvl3pPr>
            <a:lvl4pPr marL="1828709" indent="0">
              <a:buFontTx/>
              <a:buNone/>
              <a:defRPr/>
            </a:lvl4pPr>
            <a:lvl5pPr marL="2438278" indent="0">
              <a:buFontTx/>
              <a:buNone/>
              <a:defRPr/>
            </a:lvl5pPr>
          </a:lstStyle>
          <a:p>
            <a:pPr lvl="0"/>
            <a:r>
              <a:rPr lang="en-US" dirty="0"/>
              <a:t>Insert title </a:t>
            </a:r>
            <a:r>
              <a:rPr lang="en-US" noProof="0" dirty="0"/>
              <a:t>here</a:t>
            </a:r>
          </a:p>
        </p:txBody>
      </p:sp>
      <p:sp>
        <p:nvSpPr>
          <p:cNvPr id="72" name="Textplatzhalter 1.2">
            <a:extLst>
              <a:ext uri="{FF2B5EF4-FFF2-40B4-BE49-F238E27FC236}">
                <a16:creationId xmlns:a16="http://schemas.microsoft.com/office/drawing/2014/main" id="{35C2B663-BA0E-481C-97D8-B81FFAEB277D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1703511" y="4432344"/>
            <a:ext cx="3816000" cy="51575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1400" b="0" cap="none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09570" indent="0">
              <a:buFontTx/>
              <a:buNone/>
              <a:defRPr/>
            </a:lvl2pPr>
            <a:lvl3pPr marL="1219139" indent="0">
              <a:buFontTx/>
              <a:buNone/>
              <a:defRPr/>
            </a:lvl3pPr>
            <a:lvl4pPr marL="1828709" indent="0">
              <a:buFontTx/>
              <a:buNone/>
              <a:defRPr/>
            </a:lvl4pPr>
            <a:lvl5pPr marL="2438278" indent="0">
              <a:buFontTx/>
              <a:buNone/>
              <a:defRPr/>
            </a:lvl5pPr>
          </a:lstStyle>
          <a:p>
            <a:pPr lvl="0"/>
            <a:r>
              <a:rPr lang="en-US" dirty="0"/>
              <a:t>Insert title here</a:t>
            </a:r>
          </a:p>
        </p:txBody>
      </p:sp>
      <p:sp>
        <p:nvSpPr>
          <p:cNvPr id="73" name="Textplatzhalter 1.1">
            <a:extLst>
              <a:ext uri="{FF2B5EF4-FFF2-40B4-BE49-F238E27FC236}">
                <a16:creationId xmlns:a16="http://schemas.microsoft.com/office/drawing/2014/main" id="{AFC04CE1-4116-4B43-9256-CA40A47409A9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1703511" y="4090624"/>
            <a:ext cx="3816000" cy="236013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>
              <a:buFontTx/>
              <a:buNone/>
              <a:defRPr sz="1800" b="1" cap="none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09570" indent="0">
              <a:buFontTx/>
              <a:buNone/>
              <a:defRPr/>
            </a:lvl2pPr>
            <a:lvl3pPr marL="1219139" indent="0">
              <a:buFontTx/>
              <a:buNone/>
              <a:defRPr/>
            </a:lvl3pPr>
            <a:lvl4pPr marL="1828709" indent="0">
              <a:buFontTx/>
              <a:buNone/>
              <a:defRPr/>
            </a:lvl4pPr>
            <a:lvl5pPr marL="2438278" indent="0">
              <a:buFontTx/>
              <a:buNone/>
              <a:defRPr/>
            </a:lvl5pPr>
          </a:lstStyle>
          <a:p>
            <a:pPr lvl="0"/>
            <a:r>
              <a:rPr lang="en-US" dirty="0"/>
              <a:t>Insert title </a:t>
            </a:r>
            <a:r>
              <a:rPr lang="en-US" noProof="0" dirty="0"/>
              <a:t>here</a:t>
            </a:r>
          </a:p>
        </p:txBody>
      </p:sp>
      <p:sp>
        <p:nvSpPr>
          <p:cNvPr id="74" name="Textplatzhalter 1.2">
            <a:extLst>
              <a:ext uri="{FF2B5EF4-FFF2-40B4-BE49-F238E27FC236}">
                <a16:creationId xmlns:a16="http://schemas.microsoft.com/office/drawing/2014/main" id="{13E1D22E-4F77-48C8-8977-557BD20CB098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1703511" y="5508851"/>
            <a:ext cx="3816000" cy="51575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1400" b="0" cap="none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09570" indent="0">
              <a:buFontTx/>
              <a:buNone/>
              <a:defRPr/>
            </a:lvl2pPr>
            <a:lvl3pPr marL="1219139" indent="0">
              <a:buFontTx/>
              <a:buNone/>
              <a:defRPr/>
            </a:lvl3pPr>
            <a:lvl4pPr marL="1828709" indent="0">
              <a:buFontTx/>
              <a:buNone/>
              <a:defRPr/>
            </a:lvl4pPr>
            <a:lvl5pPr marL="2438278" indent="0">
              <a:buFontTx/>
              <a:buNone/>
              <a:defRPr/>
            </a:lvl5pPr>
          </a:lstStyle>
          <a:p>
            <a:pPr lvl="0"/>
            <a:r>
              <a:rPr lang="en-US" dirty="0"/>
              <a:t>Insert title here</a:t>
            </a:r>
          </a:p>
        </p:txBody>
      </p:sp>
      <p:sp>
        <p:nvSpPr>
          <p:cNvPr id="75" name="Textplatzhalter 1.1">
            <a:extLst>
              <a:ext uri="{FF2B5EF4-FFF2-40B4-BE49-F238E27FC236}">
                <a16:creationId xmlns:a16="http://schemas.microsoft.com/office/drawing/2014/main" id="{ECCAE162-9383-4725-885C-D15B27CAB8CB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1703511" y="5167131"/>
            <a:ext cx="3816000" cy="236013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>
              <a:buFontTx/>
              <a:buNone/>
              <a:defRPr sz="1800" b="1" cap="none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09570" indent="0">
              <a:buFontTx/>
              <a:buNone/>
              <a:defRPr/>
            </a:lvl2pPr>
            <a:lvl3pPr marL="1219139" indent="0">
              <a:buFontTx/>
              <a:buNone/>
              <a:defRPr/>
            </a:lvl3pPr>
            <a:lvl4pPr marL="1828709" indent="0">
              <a:buFontTx/>
              <a:buNone/>
              <a:defRPr/>
            </a:lvl4pPr>
            <a:lvl5pPr marL="2438278" indent="0">
              <a:buFontTx/>
              <a:buNone/>
              <a:defRPr/>
            </a:lvl5pPr>
          </a:lstStyle>
          <a:p>
            <a:pPr lvl="0"/>
            <a:r>
              <a:rPr lang="en-US" dirty="0"/>
              <a:t>Insert title </a:t>
            </a:r>
            <a:r>
              <a:rPr lang="en-US" noProof="0" dirty="0"/>
              <a:t>here</a:t>
            </a:r>
          </a:p>
        </p:txBody>
      </p:sp>
      <p:sp>
        <p:nvSpPr>
          <p:cNvPr id="88" name="Textplatzhalter 4">
            <a:extLst>
              <a:ext uri="{FF2B5EF4-FFF2-40B4-BE49-F238E27FC236}">
                <a16:creationId xmlns:a16="http://schemas.microsoft.com/office/drawing/2014/main" id="{F0758F8F-78B0-4EC4-9117-5F2C634F6F65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6682003" y="4921118"/>
            <a:ext cx="720000" cy="720000"/>
          </a:xfrm>
          <a:prstGeom prst="flowChartConnector">
            <a:avLst/>
          </a:prstGeom>
          <a:solidFill>
            <a:schemeClr val="bg1">
              <a:lumMod val="95000"/>
            </a:schemeClr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Font typeface="+mj-lt"/>
              <a:buNone/>
              <a:defRPr sz="1800" b="1" cap="none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09570" indent="0">
              <a:buFontTx/>
              <a:buNone/>
              <a:defRPr/>
            </a:lvl2pPr>
            <a:lvl3pPr marL="1219139" indent="0">
              <a:buFontTx/>
              <a:buNone/>
              <a:defRPr/>
            </a:lvl3pPr>
            <a:lvl4pPr marL="1828709" indent="0">
              <a:buFontTx/>
              <a:buNone/>
              <a:defRPr/>
            </a:lvl4pPr>
            <a:lvl5pPr marL="2438278" indent="0">
              <a:buFontTx/>
              <a:buNone/>
              <a:defRPr/>
            </a:lvl5pPr>
          </a:lstStyle>
          <a:p>
            <a:pPr lvl="0"/>
            <a:r>
              <a:rPr lang="en-US" dirty="0"/>
              <a:t>8</a:t>
            </a:r>
          </a:p>
        </p:txBody>
      </p:sp>
      <p:sp>
        <p:nvSpPr>
          <p:cNvPr id="89" name="Textplatzhalter 3">
            <a:extLst>
              <a:ext uri="{FF2B5EF4-FFF2-40B4-BE49-F238E27FC236}">
                <a16:creationId xmlns:a16="http://schemas.microsoft.com/office/drawing/2014/main" id="{0D98B5D4-EF3C-4B28-8792-06344AAFE11D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6682003" y="3847682"/>
            <a:ext cx="720000" cy="720000"/>
          </a:xfrm>
          <a:prstGeom prst="flowChartConnector">
            <a:avLst/>
          </a:prstGeom>
          <a:solidFill>
            <a:schemeClr val="bg1">
              <a:lumMod val="95000"/>
            </a:schemeClr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Font typeface="+mj-lt"/>
              <a:buNone/>
              <a:defRPr sz="1800" b="1" cap="none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09570" indent="0">
              <a:buFontTx/>
              <a:buNone/>
              <a:defRPr/>
            </a:lvl2pPr>
            <a:lvl3pPr marL="1219139" indent="0">
              <a:buFontTx/>
              <a:buNone/>
              <a:defRPr/>
            </a:lvl3pPr>
            <a:lvl4pPr marL="1828709" indent="0">
              <a:buFontTx/>
              <a:buNone/>
              <a:defRPr/>
            </a:lvl4pPr>
            <a:lvl5pPr marL="2438278" indent="0">
              <a:buFontTx/>
              <a:buNone/>
              <a:defRPr/>
            </a:lvl5pPr>
          </a:lstStyle>
          <a:p>
            <a:pPr lvl="0"/>
            <a:r>
              <a:rPr lang="en-US" dirty="0"/>
              <a:t>7</a:t>
            </a:r>
          </a:p>
        </p:txBody>
      </p:sp>
      <p:sp>
        <p:nvSpPr>
          <p:cNvPr id="90" name="Textplatzhalter 2">
            <a:extLst>
              <a:ext uri="{FF2B5EF4-FFF2-40B4-BE49-F238E27FC236}">
                <a16:creationId xmlns:a16="http://schemas.microsoft.com/office/drawing/2014/main" id="{97768EE4-E2D7-4FC3-96FA-D812B521B179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6682003" y="2774245"/>
            <a:ext cx="720000" cy="720000"/>
          </a:xfrm>
          <a:prstGeom prst="flowChartConnector">
            <a:avLst/>
          </a:prstGeom>
          <a:solidFill>
            <a:schemeClr val="bg1">
              <a:lumMod val="95000"/>
            </a:schemeClr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Font typeface="+mj-lt"/>
              <a:buNone/>
              <a:defRPr sz="1800" b="1" cap="none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09570" indent="0">
              <a:buFontTx/>
              <a:buNone/>
              <a:defRPr/>
            </a:lvl2pPr>
            <a:lvl3pPr marL="1219139" indent="0">
              <a:buFontTx/>
              <a:buNone/>
              <a:defRPr/>
            </a:lvl3pPr>
            <a:lvl4pPr marL="1828709" indent="0">
              <a:buFontTx/>
              <a:buNone/>
              <a:defRPr/>
            </a:lvl4pPr>
            <a:lvl5pPr marL="2438278" indent="0">
              <a:buFontTx/>
              <a:buNone/>
              <a:defRPr/>
            </a:lvl5pPr>
          </a:lstStyle>
          <a:p>
            <a:pPr lvl="0"/>
            <a:r>
              <a:rPr lang="en-US" dirty="0"/>
              <a:t>6</a:t>
            </a:r>
          </a:p>
        </p:txBody>
      </p:sp>
      <p:sp>
        <p:nvSpPr>
          <p:cNvPr id="91" name="Textplatzhalter 1.2">
            <a:extLst>
              <a:ext uri="{FF2B5EF4-FFF2-40B4-BE49-F238E27FC236}">
                <a16:creationId xmlns:a16="http://schemas.microsoft.com/office/drawing/2014/main" id="{E08A6EE5-7A68-4407-BD41-576B456DADAF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7834714" y="2284522"/>
            <a:ext cx="3816000" cy="51575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1400" b="0" cap="none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09570" indent="0">
              <a:buFontTx/>
              <a:buNone/>
              <a:defRPr/>
            </a:lvl2pPr>
            <a:lvl3pPr marL="1219139" indent="0">
              <a:buFontTx/>
              <a:buNone/>
              <a:defRPr/>
            </a:lvl3pPr>
            <a:lvl4pPr marL="1828709" indent="0">
              <a:buFontTx/>
              <a:buNone/>
              <a:defRPr/>
            </a:lvl4pPr>
            <a:lvl5pPr marL="2438278" indent="0">
              <a:buFontTx/>
              <a:buNone/>
              <a:defRPr/>
            </a:lvl5pPr>
          </a:lstStyle>
          <a:p>
            <a:pPr lvl="0"/>
            <a:r>
              <a:rPr lang="en-US" dirty="0"/>
              <a:t>Insert title here</a:t>
            </a:r>
          </a:p>
        </p:txBody>
      </p:sp>
      <p:sp>
        <p:nvSpPr>
          <p:cNvPr id="92" name="Textplatzhalter 1.1">
            <a:extLst>
              <a:ext uri="{FF2B5EF4-FFF2-40B4-BE49-F238E27FC236}">
                <a16:creationId xmlns:a16="http://schemas.microsoft.com/office/drawing/2014/main" id="{D5349FC7-C5AA-4668-8BDE-8F56DB23E3BD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7834714" y="1942802"/>
            <a:ext cx="3816000" cy="236013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>
              <a:buFontTx/>
              <a:buNone/>
              <a:defRPr sz="1800" b="1" cap="none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09570" indent="0">
              <a:buFontTx/>
              <a:buNone/>
              <a:defRPr/>
            </a:lvl2pPr>
            <a:lvl3pPr marL="1219139" indent="0">
              <a:buFontTx/>
              <a:buNone/>
              <a:defRPr/>
            </a:lvl3pPr>
            <a:lvl4pPr marL="1828709" indent="0">
              <a:buFontTx/>
              <a:buNone/>
              <a:defRPr/>
            </a:lvl4pPr>
            <a:lvl5pPr marL="2438278" indent="0">
              <a:buFontTx/>
              <a:buNone/>
              <a:defRPr/>
            </a:lvl5pPr>
          </a:lstStyle>
          <a:p>
            <a:pPr lvl="0"/>
            <a:r>
              <a:rPr lang="en-US" dirty="0"/>
              <a:t>Insert title </a:t>
            </a:r>
            <a:r>
              <a:rPr lang="en-US" noProof="0" dirty="0"/>
              <a:t>here</a:t>
            </a:r>
          </a:p>
        </p:txBody>
      </p:sp>
      <p:sp>
        <p:nvSpPr>
          <p:cNvPr id="93" name="Textplatzhalter 1">
            <a:extLst>
              <a:ext uri="{FF2B5EF4-FFF2-40B4-BE49-F238E27FC236}">
                <a16:creationId xmlns:a16="http://schemas.microsoft.com/office/drawing/2014/main" id="{D434C2B8-389D-4B59-ADCC-AA6BBAA45266}"/>
              </a:ext>
            </a:extLst>
          </p:cNvPr>
          <p:cNvSpPr>
            <a:spLocks noGrp="1"/>
          </p:cNvSpPr>
          <p:nvPr>
            <p:ph type="body" sz="quarter" idx="70" hasCustomPrompt="1"/>
          </p:nvPr>
        </p:nvSpPr>
        <p:spPr>
          <a:xfrm>
            <a:off x="6682003" y="1700808"/>
            <a:ext cx="720000" cy="720000"/>
          </a:xfrm>
          <a:prstGeom prst="flowChartConnector">
            <a:avLst/>
          </a:prstGeom>
          <a:solidFill>
            <a:schemeClr val="bg1">
              <a:lumMod val="95000"/>
            </a:schemeClr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Font typeface="+mj-lt"/>
              <a:buNone/>
              <a:defRPr sz="1800" b="1" cap="none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09570" indent="0">
              <a:buFontTx/>
              <a:buNone/>
              <a:defRPr/>
            </a:lvl2pPr>
            <a:lvl3pPr marL="1219139" indent="0">
              <a:buFontTx/>
              <a:buNone/>
              <a:defRPr/>
            </a:lvl3pPr>
            <a:lvl4pPr marL="1828709" indent="0">
              <a:buFontTx/>
              <a:buNone/>
              <a:defRPr/>
            </a:lvl4pPr>
            <a:lvl5pPr marL="2438278" indent="0">
              <a:buFontTx/>
              <a:buNone/>
              <a:defRPr/>
            </a:lvl5pPr>
          </a:lstStyle>
          <a:p>
            <a:pPr lvl="0"/>
            <a:r>
              <a:rPr lang="en-US" dirty="0"/>
              <a:t>5</a:t>
            </a:r>
          </a:p>
        </p:txBody>
      </p:sp>
      <p:sp>
        <p:nvSpPr>
          <p:cNvPr id="94" name="Textplatzhalter 1.2">
            <a:extLst>
              <a:ext uri="{FF2B5EF4-FFF2-40B4-BE49-F238E27FC236}">
                <a16:creationId xmlns:a16="http://schemas.microsoft.com/office/drawing/2014/main" id="{5116BDDB-9DB4-4093-A68B-226AA9E48D92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7834714" y="3358550"/>
            <a:ext cx="3816000" cy="51575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1400" b="0" cap="none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09570" indent="0">
              <a:buFontTx/>
              <a:buNone/>
              <a:defRPr/>
            </a:lvl2pPr>
            <a:lvl3pPr marL="1219139" indent="0">
              <a:buFontTx/>
              <a:buNone/>
              <a:defRPr/>
            </a:lvl3pPr>
            <a:lvl4pPr marL="1828709" indent="0">
              <a:buFontTx/>
              <a:buNone/>
              <a:defRPr/>
            </a:lvl4pPr>
            <a:lvl5pPr marL="2438278" indent="0">
              <a:buFontTx/>
              <a:buNone/>
              <a:defRPr/>
            </a:lvl5pPr>
          </a:lstStyle>
          <a:p>
            <a:pPr lvl="0"/>
            <a:r>
              <a:rPr lang="en-US" dirty="0"/>
              <a:t>Insert title here</a:t>
            </a:r>
          </a:p>
        </p:txBody>
      </p:sp>
      <p:sp>
        <p:nvSpPr>
          <p:cNvPr id="95" name="Textplatzhalter 1.1">
            <a:extLst>
              <a:ext uri="{FF2B5EF4-FFF2-40B4-BE49-F238E27FC236}">
                <a16:creationId xmlns:a16="http://schemas.microsoft.com/office/drawing/2014/main" id="{2C322832-D7A5-4A78-8FD0-BE987B3F1DCF}"/>
              </a:ext>
            </a:extLst>
          </p:cNvPr>
          <p:cNvSpPr>
            <a:spLocks noGrp="1"/>
          </p:cNvSpPr>
          <p:nvPr>
            <p:ph type="body" sz="quarter" idx="72" hasCustomPrompt="1"/>
          </p:nvPr>
        </p:nvSpPr>
        <p:spPr>
          <a:xfrm>
            <a:off x="7834714" y="3016830"/>
            <a:ext cx="3816000" cy="236013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>
              <a:buFontTx/>
              <a:buNone/>
              <a:defRPr sz="1800" b="1" cap="none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09570" indent="0">
              <a:buFontTx/>
              <a:buNone/>
              <a:defRPr/>
            </a:lvl2pPr>
            <a:lvl3pPr marL="1219139" indent="0">
              <a:buFontTx/>
              <a:buNone/>
              <a:defRPr/>
            </a:lvl3pPr>
            <a:lvl4pPr marL="1828709" indent="0">
              <a:buFontTx/>
              <a:buNone/>
              <a:defRPr/>
            </a:lvl4pPr>
            <a:lvl5pPr marL="2438278" indent="0">
              <a:buFontTx/>
              <a:buNone/>
              <a:defRPr/>
            </a:lvl5pPr>
          </a:lstStyle>
          <a:p>
            <a:pPr lvl="0"/>
            <a:r>
              <a:rPr lang="en-US" dirty="0"/>
              <a:t>Insert title </a:t>
            </a:r>
            <a:r>
              <a:rPr lang="en-US" noProof="0" dirty="0"/>
              <a:t>here</a:t>
            </a:r>
          </a:p>
        </p:txBody>
      </p:sp>
      <p:sp>
        <p:nvSpPr>
          <p:cNvPr id="96" name="Textplatzhalter 1.2">
            <a:extLst>
              <a:ext uri="{FF2B5EF4-FFF2-40B4-BE49-F238E27FC236}">
                <a16:creationId xmlns:a16="http://schemas.microsoft.com/office/drawing/2014/main" id="{94EF32CE-8BA5-4D1C-A844-0955DF44A6AA}"/>
              </a:ext>
            </a:extLst>
          </p:cNvPr>
          <p:cNvSpPr>
            <a:spLocks noGrp="1"/>
          </p:cNvSpPr>
          <p:nvPr>
            <p:ph type="body" sz="quarter" idx="73" hasCustomPrompt="1"/>
          </p:nvPr>
        </p:nvSpPr>
        <p:spPr>
          <a:xfrm>
            <a:off x="7834714" y="4432344"/>
            <a:ext cx="3816000" cy="51575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1400" b="0" cap="none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09570" indent="0">
              <a:buFontTx/>
              <a:buNone/>
              <a:defRPr/>
            </a:lvl2pPr>
            <a:lvl3pPr marL="1219139" indent="0">
              <a:buFontTx/>
              <a:buNone/>
              <a:defRPr/>
            </a:lvl3pPr>
            <a:lvl4pPr marL="1828709" indent="0">
              <a:buFontTx/>
              <a:buNone/>
              <a:defRPr/>
            </a:lvl4pPr>
            <a:lvl5pPr marL="2438278" indent="0">
              <a:buFontTx/>
              <a:buNone/>
              <a:defRPr/>
            </a:lvl5pPr>
          </a:lstStyle>
          <a:p>
            <a:pPr lvl="0"/>
            <a:r>
              <a:rPr lang="en-US" dirty="0"/>
              <a:t>Insert title here</a:t>
            </a:r>
          </a:p>
        </p:txBody>
      </p:sp>
      <p:sp>
        <p:nvSpPr>
          <p:cNvPr id="97" name="Textplatzhalter 1.1">
            <a:extLst>
              <a:ext uri="{FF2B5EF4-FFF2-40B4-BE49-F238E27FC236}">
                <a16:creationId xmlns:a16="http://schemas.microsoft.com/office/drawing/2014/main" id="{2F3ADB77-6CA2-4204-BFCA-3989C2F70300}"/>
              </a:ext>
            </a:extLst>
          </p:cNvPr>
          <p:cNvSpPr>
            <a:spLocks noGrp="1"/>
          </p:cNvSpPr>
          <p:nvPr>
            <p:ph type="body" sz="quarter" idx="74" hasCustomPrompt="1"/>
          </p:nvPr>
        </p:nvSpPr>
        <p:spPr>
          <a:xfrm>
            <a:off x="7834714" y="4090624"/>
            <a:ext cx="3816000" cy="236013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>
              <a:buFontTx/>
              <a:buNone/>
              <a:defRPr sz="1800" b="1" cap="none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09570" indent="0">
              <a:buFontTx/>
              <a:buNone/>
              <a:defRPr/>
            </a:lvl2pPr>
            <a:lvl3pPr marL="1219139" indent="0">
              <a:buFontTx/>
              <a:buNone/>
              <a:defRPr/>
            </a:lvl3pPr>
            <a:lvl4pPr marL="1828709" indent="0">
              <a:buFontTx/>
              <a:buNone/>
              <a:defRPr/>
            </a:lvl4pPr>
            <a:lvl5pPr marL="2438278" indent="0">
              <a:buFontTx/>
              <a:buNone/>
              <a:defRPr/>
            </a:lvl5pPr>
          </a:lstStyle>
          <a:p>
            <a:pPr lvl="0"/>
            <a:r>
              <a:rPr lang="en-US" dirty="0"/>
              <a:t>Insert title </a:t>
            </a:r>
            <a:r>
              <a:rPr lang="en-US" noProof="0" dirty="0"/>
              <a:t>here</a:t>
            </a:r>
          </a:p>
        </p:txBody>
      </p:sp>
      <p:sp>
        <p:nvSpPr>
          <p:cNvPr id="98" name="Textplatzhalter 1.2">
            <a:extLst>
              <a:ext uri="{FF2B5EF4-FFF2-40B4-BE49-F238E27FC236}">
                <a16:creationId xmlns:a16="http://schemas.microsoft.com/office/drawing/2014/main" id="{E9D51514-63BB-4111-AE83-AC901C37EA34}"/>
              </a:ext>
            </a:extLst>
          </p:cNvPr>
          <p:cNvSpPr>
            <a:spLocks noGrp="1"/>
          </p:cNvSpPr>
          <p:nvPr>
            <p:ph type="body" sz="quarter" idx="75" hasCustomPrompt="1"/>
          </p:nvPr>
        </p:nvSpPr>
        <p:spPr>
          <a:xfrm>
            <a:off x="7834714" y="5508851"/>
            <a:ext cx="3816000" cy="51575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1400" b="0" cap="none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09570" indent="0">
              <a:buFontTx/>
              <a:buNone/>
              <a:defRPr/>
            </a:lvl2pPr>
            <a:lvl3pPr marL="1219139" indent="0">
              <a:buFontTx/>
              <a:buNone/>
              <a:defRPr/>
            </a:lvl3pPr>
            <a:lvl4pPr marL="1828709" indent="0">
              <a:buFontTx/>
              <a:buNone/>
              <a:defRPr/>
            </a:lvl4pPr>
            <a:lvl5pPr marL="2438278" indent="0">
              <a:buFontTx/>
              <a:buNone/>
              <a:defRPr/>
            </a:lvl5pPr>
          </a:lstStyle>
          <a:p>
            <a:pPr lvl="0"/>
            <a:r>
              <a:rPr lang="en-US" dirty="0"/>
              <a:t>Insert title here</a:t>
            </a:r>
          </a:p>
        </p:txBody>
      </p:sp>
      <p:sp>
        <p:nvSpPr>
          <p:cNvPr id="99" name="Textplatzhalter 1.1">
            <a:extLst>
              <a:ext uri="{FF2B5EF4-FFF2-40B4-BE49-F238E27FC236}">
                <a16:creationId xmlns:a16="http://schemas.microsoft.com/office/drawing/2014/main" id="{F39E7B04-17FD-477D-9AF5-8FD9169C459D}"/>
              </a:ext>
            </a:extLst>
          </p:cNvPr>
          <p:cNvSpPr>
            <a:spLocks noGrp="1"/>
          </p:cNvSpPr>
          <p:nvPr>
            <p:ph type="body" sz="quarter" idx="76" hasCustomPrompt="1"/>
          </p:nvPr>
        </p:nvSpPr>
        <p:spPr>
          <a:xfrm>
            <a:off x="7834714" y="5167131"/>
            <a:ext cx="3816000" cy="236013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>
              <a:buFontTx/>
              <a:buNone/>
              <a:defRPr sz="1800" b="1" cap="none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09570" indent="0">
              <a:buFontTx/>
              <a:buNone/>
              <a:defRPr/>
            </a:lvl2pPr>
            <a:lvl3pPr marL="1219139" indent="0">
              <a:buFontTx/>
              <a:buNone/>
              <a:defRPr/>
            </a:lvl3pPr>
            <a:lvl4pPr marL="1828709" indent="0">
              <a:buFontTx/>
              <a:buNone/>
              <a:defRPr/>
            </a:lvl4pPr>
            <a:lvl5pPr marL="2438278" indent="0">
              <a:buFontTx/>
              <a:buNone/>
              <a:defRPr/>
            </a:lvl5pPr>
          </a:lstStyle>
          <a:p>
            <a:pPr lvl="0"/>
            <a:r>
              <a:rPr lang="en-US" dirty="0"/>
              <a:t>Insert title </a:t>
            </a:r>
            <a:r>
              <a:rPr lang="en-US" noProof="0" dirty="0"/>
              <a:t>here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A828939C-89B3-62CA-C484-09BDA80A126B}"/>
              </a:ext>
            </a:extLst>
          </p:cNvPr>
          <p:cNvSpPr/>
          <p:nvPr userDrawn="1"/>
        </p:nvSpPr>
        <p:spPr>
          <a:xfrm>
            <a:off x="550862" y="1159200"/>
            <a:ext cx="1440000" cy="36000"/>
          </a:xfrm>
          <a:prstGeom prst="rect">
            <a:avLst/>
          </a:prstGeom>
          <a:gradFill flip="none" rotWithShape="1">
            <a:gsLst>
              <a:gs pos="66000">
                <a:schemeClr val="accent2"/>
              </a:gs>
              <a:gs pos="100000">
                <a:schemeClr val="accent1"/>
              </a:gs>
              <a:gs pos="33000">
                <a:srgbClr val="0AA580"/>
              </a:gs>
              <a:gs pos="0">
                <a:schemeClr val="accent4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47004080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and Text (left) and Text (right) with Sub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4E61CA68-CAA1-47A5-9466-D2536F0D51C2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5015879" y="1988840"/>
            <a:ext cx="6625257" cy="3759888"/>
          </a:xfrm>
        </p:spPr>
        <p:txBody>
          <a:bodyPr lIns="0">
            <a:noAutofit/>
          </a:bodyPr>
          <a:lstStyle>
            <a:lvl1pPr marL="230400" indent="-230400">
              <a:buClr>
                <a:schemeClr val="tx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68000" indent="-284400" algn="l" defTabSz="1219170" rtl="0" eaLnBrk="1" latinLnBrk="0" hangingPunct="1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Font typeface="Symbol" panose="05050102010706020507" pitchFamily="18" charset="2"/>
              <a:buChar char="-"/>
              <a:tabLst/>
              <a:defRPr sz="1600">
                <a:solidFill>
                  <a:schemeClr val="tx1"/>
                </a:solidFill>
                <a:latin typeface="+mn-lt"/>
              </a:defRPr>
            </a:lvl2pPr>
            <a:lvl3pPr marL="655200" indent="-284400" algn="l" defTabSz="1219170" rtl="0" eaLnBrk="1" latinLnBrk="0" hangingPunct="1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Font typeface="Symbol" panose="05050102010706020507" pitchFamily="18" charset="2"/>
              <a:buChar char="-"/>
              <a:tabLst/>
              <a:defRPr sz="1400">
                <a:solidFill>
                  <a:schemeClr val="tx1"/>
                </a:solidFill>
                <a:latin typeface="+mn-lt"/>
              </a:defRPr>
            </a:lvl3pPr>
            <a:lvl4pPr marL="712800" indent="-172800" algn="l" defTabSz="1219170" rtl="0" eaLnBrk="1" latinLnBrk="0" hangingPunct="1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Font typeface="Symbol" panose="05050102010706020507" pitchFamily="18" charset="2"/>
              <a:buChar char="-"/>
              <a:tabLst/>
              <a:defRPr sz="1200">
                <a:solidFill>
                  <a:schemeClr val="tx1"/>
                </a:solidFill>
                <a:latin typeface="+mn-lt"/>
              </a:defRPr>
            </a:lvl4pPr>
            <a:lvl5pPr marL="885600" indent="-172800" algn="l" defTabSz="1219170" rtl="0" eaLnBrk="1" latinLnBrk="0" hangingPunct="1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Font typeface="Symbol" panose="05050102010706020507" pitchFamily="18" charset="2"/>
              <a:buChar char="-"/>
              <a:tabLst/>
              <a:defRPr sz="1200" baseline="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noProof="0" dirty="0"/>
              <a:t>Edit text master format</a:t>
            </a:r>
            <a:br>
              <a:rPr lang="en-US" noProof="0" dirty="0"/>
            </a:br>
            <a:r>
              <a:rPr lang="en-US" noProof="0" dirty="0"/>
              <a:t>It’s allowed to use font sizes from 14pt to 18 pt – depending on the amount/characters of text. It’s not allowed to enlarge the text box – the text always has to fit in the text box. It’s only allowed to use the defined template colors.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C664E7E6-F068-464E-AED8-5F0171DF023B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2551665" y="3984728"/>
            <a:ext cx="1764000" cy="1764000"/>
          </a:xfrm>
        </p:spPr>
        <p:txBody>
          <a:bodyPr lIns="0" anchor="t"/>
          <a:lstStyle>
            <a:lvl1pPr algn="l">
              <a:defRPr sz="16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7" name="Textplatzhalter 2">
            <a:extLst>
              <a:ext uri="{FF2B5EF4-FFF2-40B4-BE49-F238E27FC236}">
                <a16:creationId xmlns:a16="http://schemas.microsoft.com/office/drawing/2014/main" id="{F11602A0-C354-3944-99F9-BE878BCAA79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50800" y="3985200"/>
            <a:ext cx="1764000" cy="1764000"/>
          </a:xfrm>
          <a:solidFill>
            <a:schemeClr val="bg1">
              <a:lumMod val="95000"/>
            </a:schemeClr>
          </a:solidFill>
        </p:spPr>
        <p:txBody>
          <a:bodyPr lIns="180000" tIns="180000" rIns="180000" bIns="18000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Font typeface="Arial" charset="0"/>
              <a:buNone/>
              <a:defRPr sz="18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360363" indent="-173038">
              <a:lnSpc>
                <a:spcPct val="100000"/>
              </a:lnSpc>
              <a:spcAft>
                <a:spcPts val="1200"/>
              </a:spcAft>
              <a:buFont typeface="Arial" charset="0"/>
              <a:buChar char="•"/>
              <a:tabLst/>
              <a:defRPr lang="en-US" sz="1800" kern="1200" baseline="0" noProof="0" dirty="0" smtClean="0">
                <a:solidFill>
                  <a:schemeClr val="tx1"/>
                </a:solidFill>
                <a:latin typeface="Avenir Book" panose="02000503020000020003" pitchFamily="2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539750" indent="-171450">
              <a:lnSpc>
                <a:spcPct val="100000"/>
              </a:lnSpc>
              <a:spcAft>
                <a:spcPts val="1200"/>
              </a:spcAft>
              <a:buFont typeface="Arial" charset="0"/>
              <a:buChar char="•"/>
              <a:tabLst/>
              <a:defRPr sz="1800">
                <a:solidFill>
                  <a:schemeClr val="tx1"/>
                </a:solidFill>
                <a:latin typeface="Avenir Book" panose="02000503020000020003" pitchFamily="2" charset="0"/>
              </a:defRPr>
            </a:lvl3pPr>
            <a:lvl4pPr marL="712788" indent="-173038">
              <a:lnSpc>
                <a:spcPct val="100000"/>
              </a:lnSpc>
              <a:spcAft>
                <a:spcPts val="1200"/>
              </a:spcAft>
              <a:buFont typeface="Arial" charset="0"/>
              <a:buChar char="•"/>
              <a:tabLst/>
              <a:defRPr sz="1800">
                <a:solidFill>
                  <a:schemeClr val="tx1"/>
                </a:solidFill>
                <a:latin typeface="Avenir Book" panose="02000503020000020003" pitchFamily="2" charset="0"/>
              </a:defRPr>
            </a:lvl4pPr>
            <a:lvl5pPr marL="892175" indent="-179388">
              <a:lnSpc>
                <a:spcPct val="100000"/>
              </a:lnSpc>
              <a:spcAft>
                <a:spcPts val="1200"/>
              </a:spcAft>
              <a:buFont typeface="Arial" charset="0"/>
              <a:buChar char="•"/>
              <a:tabLst/>
              <a:defRPr sz="1800" baseline="0">
                <a:solidFill>
                  <a:schemeClr val="tx1"/>
                </a:solidFill>
                <a:latin typeface="Avenir Book" panose="02000503020000020003" pitchFamily="2" charset="0"/>
              </a:defRPr>
            </a:lvl5pPr>
          </a:lstStyle>
          <a:p>
            <a:pPr lvl="0"/>
            <a:r>
              <a:rPr lang="en-US" noProof="0" dirty="0"/>
              <a:t>Insert text</a:t>
            </a:r>
          </a:p>
        </p:txBody>
      </p:sp>
      <p:sp>
        <p:nvSpPr>
          <p:cNvPr id="16" name="Textplatzhalter 1">
            <a:extLst>
              <a:ext uri="{FF2B5EF4-FFF2-40B4-BE49-F238E27FC236}">
                <a16:creationId xmlns:a16="http://schemas.microsoft.com/office/drawing/2014/main" id="{2BB72FDD-C8A8-194D-890B-3F37F6308A6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552400" y="1990800"/>
            <a:ext cx="1764000" cy="1764000"/>
          </a:xfrm>
          <a:solidFill>
            <a:schemeClr val="bg1">
              <a:lumMod val="95000"/>
            </a:schemeClr>
          </a:solidFill>
        </p:spPr>
        <p:txBody>
          <a:bodyPr lIns="180000" tIns="180000" rIns="180000" bIns="18000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Font typeface="Arial" charset="0"/>
              <a:buNone/>
              <a:defRPr sz="18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360363" indent="-173038">
              <a:lnSpc>
                <a:spcPct val="100000"/>
              </a:lnSpc>
              <a:spcAft>
                <a:spcPts val="1200"/>
              </a:spcAft>
              <a:buFont typeface="Arial" charset="0"/>
              <a:buChar char="•"/>
              <a:tabLst/>
              <a:defRPr lang="en-US" sz="1800" kern="1200" baseline="0" noProof="0" dirty="0" smtClean="0">
                <a:solidFill>
                  <a:schemeClr val="tx1"/>
                </a:solidFill>
                <a:latin typeface="Avenir Book" panose="02000503020000020003" pitchFamily="2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539750" indent="-171450">
              <a:lnSpc>
                <a:spcPct val="100000"/>
              </a:lnSpc>
              <a:spcAft>
                <a:spcPts val="1200"/>
              </a:spcAft>
              <a:buFont typeface="Arial" charset="0"/>
              <a:buChar char="•"/>
              <a:tabLst/>
              <a:defRPr sz="1800">
                <a:solidFill>
                  <a:schemeClr val="tx1"/>
                </a:solidFill>
                <a:latin typeface="Avenir Book" panose="02000503020000020003" pitchFamily="2" charset="0"/>
              </a:defRPr>
            </a:lvl3pPr>
            <a:lvl4pPr marL="712788" indent="-173038">
              <a:lnSpc>
                <a:spcPct val="100000"/>
              </a:lnSpc>
              <a:spcAft>
                <a:spcPts val="1200"/>
              </a:spcAft>
              <a:buFont typeface="Arial" charset="0"/>
              <a:buChar char="•"/>
              <a:tabLst/>
              <a:defRPr sz="1800">
                <a:solidFill>
                  <a:schemeClr val="tx1"/>
                </a:solidFill>
                <a:latin typeface="Avenir Book" panose="02000503020000020003" pitchFamily="2" charset="0"/>
              </a:defRPr>
            </a:lvl4pPr>
            <a:lvl5pPr marL="892175" indent="-179388">
              <a:lnSpc>
                <a:spcPct val="100000"/>
              </a:lnSpc>
              <a:spcAft>
                <a:spcPts val="1200"/>
              </a:spcAft>
              <a:buFont typeface="Arial" charset="0"/>
              <a:buChar char="•"/>
              <a:tabLst/>
              <a:defRPr sz="1800" baseline="0">
                <a:solidFill>
                  <a:schemeClr val="tx1"/>
                </a:solidFill>
                <a:latin typeface="Avenir Book" panose="02000503020000020003" pitchFamily="2" charset="0"/>
              </a:defRPr>
            </a:lvl5pPr>
          </a:lstStyle>
          <a:p>
            <a:pPr lvl="0"/>
            <a:r>
              <a:rPr lang="en-US" noProof="0" dirty="0"/>
              <a:t>Insert text</a:t>
            </a:r>
          </a:p>
        </p:txBody>
      </p:sp>
      <p:sp>
        <p:nvSpPr>
          <p:cNvPr id="15" name="Picture Placeholder 1">
            <a:extLst>
              <a:ext uri="{FF2B5EF4-FFF2-40B4-BE49-F238E27FC236}">
                <a16:creationId xmlns:a16="http://schemas.microsoft.com/office/drawing/2014/main" id="{1C37BFAC-8FC2-4854-9B4B-D9438028C776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549275" y="1988840"/>
            <a:ext cx="1764000" cy="1764000"/>
          </a:xfrm>
        </p:spPr>
        <p:txBody>
          <a:bodyPr lIns="0" anchor="t"/>
          <a:lstStyle>
            <a:lvl1pPr algn="l">
              <a:defRPr sz="16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1" name="Textplatzhalter 1">
            <a:extLst>
              <a:ext uri="{FF2B5EF4-FFF2-40B4-BE49-F238E27FC236}">
                <a16:creationId xmlns:a16="http://schemas.microsoft.com/office/drawing/2014/main" id="{CC770506-79D7-4FE2-89D1-C65A56D3D83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50862" y="1332000"/>
            <a:ext cx="11090276" cy="236012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>
              <a:buFontTx/>
              <a:buNone/>
              <a:defRPr sz="1800" b="1" cap="none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09570" indent="0">
              <a:buFontTx/>
              <a:buNone/>
              <a:defRPr/>
            </a:lvl2pPr>
            <a:lvl3pPr marL="1219139" indent="0">
              <a:buFontTx/>
              <a:buNone/>
              <a:defRPr/>
            </a:lvl3pPr>
            <a:lvl4pPr marL="1828709" indent="0">
              <a:buFontTx/>
              <a:buNone/>
              <a:defRPr/>
            </a:lvl4pPr>
            <a:lvl5pPr marL="2438278" indent="0">
              <a:buFontTx/>
              <a:buNone/>
              <a:defRPr/>
            </a:lvl5pPr>
          </a:lstStyle>
          <a:p>
            <a:pPr lvl="0"/>
            <a:r>
              <a:rPr lang="en-US" noProof="0" dirty="0"/>
              <a:t>Click to edit master subtitle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1782C1C-7B1B-4B6D-A062-70A74683A8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1384" y="183600"/>
            <a:ext cx="11091600" cy="882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Edit master title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77C62973-7B58-4F2E-217F-42BC38BE5BBD}"/>
              </a:ext>
            </a:extLst>
          </p:cNvPr>
          <p:cNvSpPr/>
          <p:nvPr userDrawn="1"/>
        </p:nvSpPr>
        <p:spPr>
          <a:xfrm>
            <a:off x="550862" y="1159200"/>
            <a:ext cx="1440000" cy="36000"/>
          </a:xfrm>
          <a:prstGeom prst="rect">
            <a:avLst/>
          </a:prstGeom>
          <a:gradFill flip="none" rotWithShape="1">
            <a:gsLst>
              <a:gs pos="66000">
                <a:schemeClr val="accent2"/>
              </a:gs>
              <a:gs pos="100000">
                <a:schemeClr val="accent1"/>
              </a:gs>
              <a:gs pos="33000">
                <a:srgbClr val="0AA580"/>
              </a:gs>
              <a:gs pos="0">
                <a:schemeClr val="accent4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2914379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47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Text (up) and 2 Images 2 Text (down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platzhalter 3">
            <a:extLst>
              <a:ext uri="{FF2B5EF4-FFF2-40B4-BE49-F238E27FC236}">
                <a16:creationId xmlns:a16="http://schemas.microsoft.com/office/drawing/2014/main" id="{1D5FB2D1-C78F-5644-8E47-A469DD65720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120336" y="3572825"/>
            <a:ext cx="2520000" cy="2520000"/>
          </a:xfrm>
          <a:solidFill>
            <a:schemeClr val="bg1">
              <a:lumMod val="95000"/>
            </a:schemeClr>
          </a:solidFill>
        </p:spPr>
        <p:txBody>
          <a:bodyPr lIns="180000" tIns="180000" rIns="180000" bIns="18000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Font typeface="Arial" charset="0"/>
              <a:buNone/>
              <a:defRPr sz="18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360363" indent="-173038">
              <a:lnSpc>
                <a:spcPct val="100000"/>
              </a:lnSpc>
              <a:spcAft>
                <a:spcPts val="1200"/>
              </a:spcAft>
              <a:buFont typeface="Arial" charset="0"/>
              <a:buChar char="•"/>
              <a:tabLst/>
              <a:defRPr lang="en-US" sz="1800" kern="1200" baseline="0" noProof="0" dirty="0" smtClean="0">
                <a:solidFill>
                  <a:schemeClr val="tx1"/>
                </a:solidFill>
                <a:latin typeface="Avenir Book" panose="02000503020000020003" pitchFamily="2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539750" indent="-171450">
              <a:lnSpc>
                <a:spcPct val="100000"/>
              </a:lnSpc>
              <a:spcAft>
                <a:spcPts val="1200"/>
              </a:spcAft>
              <a:buFont typeface="Arial" charset="0"/>
              <a:buChar char="•"/>
              <a:tabLst/>
              <a:defRPr sz="1800">
                <a:solidFill>
                  <a:schemeClr val="tx1"/>
                </a:solidFill>
                <a:latin typeface="Avenir Book" panose="02000503020000020003" pitchFamily="2" charset="0"/>
              </a:defRPr>
            </a:lvl3pPr>
            <a:lvl4pPr marL="712788" indent="-173038">
              <a:lnSpc>
                <a:spcPct val="100000"/>
              </a:lnSpc>
              <a:spcAft>
                <a:spcPts val="1200"/>
              </a:spcAft>
              <a:buFont typeface="Arial" charset="0"/>
              <a:buChar char="•"/>
              <a:tabLst/>
              <a:defRPr sz="1800">
                <a:solidFill>
                  <a:schemeClr val="tx1"/>
                </a:solidFill>
                <a:latin typeface="Avenir Book" panose="02000503020000020003" pitchFamily="2" charset="0"/>
              </a:defRPr>
            </a:lvl4pPr>
            <a:lvl5pPr marL="892175" indent="-179388">
              <a:lnSpc>
                <a:spcPct val="100000"/>
              </a:lnSpc>
              <a:spcAft>
                <a:spcPts val="1200"/>
              </a:spcAft>
              <a:buFont typeface="Arial" charset="0"/>
              <a:buChar char="•"/>
              <a:tabLst/>
              <a:defRPr sz="1800" baseline="0">
                <a:solidFill>
                  <a:schemeClr val="tx1"/>
                </a:solidFill>
                <a:latin typeface="Avenir Book" panose="02000503020000020003" pitchFamily="2" charset="0"/>
              </a:defRPr>
            </a:lvl5pPr>
          </a:lstStyle>
          <a:p>
            <a:pPr lvl="0"/>
            <a:r>
              <a:rPr lang="en-US" noProof="0" dirty="0"/>
              <a:t>Insert text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606CD900-C389-3E4F-81A8-1180C4C454D0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266644" y="3572825"/>
            <a:ext cx="2520000" cy="2520000"/>
          </a:xfrm>
        </p:spPr>
        <p:txBody>
          <a:bodyPr anchor="t"/>
          <a:lstStyle>
            <a:lvl1pPr algn="l">
              <a:defRPr sz="16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Textplatzhalter 2">
            <a:extLst>
              <a:ext uri="{FF2B5EF4-FFF2-40B4-BE49-F238E27FC236}">
                <a16:creationId xmlns:a16="http://schemas.microsoft.com/office/drawing/2014/main" id="{0F1D58FD-A9DF-8E45-B605-18C77D4054D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412952" y="3572825"/>
            <a:ext cx="2520000" cy="2520000"/>
          </a:xfrm>
          <a:solidFill>
            <a:schemeClr val="bg1">
              <a:lumMod val="95000"/>
            </a:schemeClr>
          </a:solidFill>
        </p:spPr>
        <p:txBody>
          <a:bodyPr lIns="180000" tIns="180000" rIns="180000" bIns="18000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Font typeface="Arial" charset="0"/>
              <a:buNone/>
              <a:defRPr sz="18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360363" indent="-173038">
              <a:lnSpc>
                <a:spcPct val="100000"/>
              </a:lnSpc>
              <a:spcAft>
                <a:spcPts val="1200"/>
              </a:spcAft>
              <a:buFont typeface="Arial" charset="0"/>
              <a:buChar char="•"/>
              <a:tabLst/>
              <a:defRPr lang="en-US" sz="1800" kern="1200" baseline="0" noProof="0" dirty="0" smtClean="0">
                <a:solidFill>
                  <a:schemeClr val="tx1"/>
                </a:solidFill>
                <a:latin typeface="Avenir Book" panose="02000503020000020003" pitchFamily="2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539750" indent="-171450">
              <a:lnSpc>
                <a:spcPct val="100000"/>
              </a:lnSpc>
              <a:spcAft>
                <a:spcPts val="1200"/>
              </a:spcAft>
              <a:buFont typeface="Arial" charset="0"/>
              <a:buChar char="•"/>
              <a:tabLst/>
              <a:defRPr sz="1800">
                <a:solidFill>
                  <a:schemeClr val="tx1"/>
                </a:solidFill>
                <a:latin typeface="Avenir Book" panose="02000503020000020003" pitchFamily="2" charset="0"/>
              </a:defRPr>
            </a:lvl3pPr>
            <a:lvl4pPr marL="712788" indent="-173038">
              <a:lnSpc>
                <a:spcPct val="100000"/>
              </a:lnSpc>
              <a:spcAft>
                <a:spcPts val="1200"/>
              </a:spcAft>
              <a:buFont typeface="Arial" charset="0"/>
              <a:buChar char="•"/>
              <a:tabLst/>
              <a:defRPr sz="1800">
                <a:solidFill>
                  <a:schemeClr val="tx1"/>
                </a:solidFill>
                <a:latin typeface="Avenir Book" panose="02000503020000020003" pitchFamily="2" charset="0"/>
              </a:defRPr>
            </a:lvl4pPr>
            <a:lvl5pPr marL="892175" indent="-179388">
              <a:lnSpc>
                <a:spcPct val="100000"/>
              </a:lnSpc>
              <a:spcAft>
                <a:spcPts val="1200"/>
              </a:spcAft>
              <a:buFont typeface="Arial" charset="0"/>
              <a:buChar char="•"/>
              <a:tabLst/>
              <a:defRPr sz="1800" baseline="0">
                <a:solidFill>
                  <a:schemeClr val="tx1"/>
                </a:solidFill>
                <a:latin typeface="Avenir Book" panose="02000503020000020003" pitchFamily="2" charset="0"/>
              </a:defRPr>
            </a:lvl5pPr>
          </a:lstStyle>
          <a:p>
            <a:pPr lvl="0"/>
            <a:r>
              <a:rPr lang="en-US" noProof="0" dirty="0"/>
              <a:t>Insert text</a:t>
            </a:r>
          </a:p>
        </p:txBody>
      </p:sp>
      <p:sp>
        <p:nvSpPr>
          <p:cNvPr id="19" name="Picture Placeholder 1">
            <a:extLst>
              <a:ext uri="{FF2B5EF4-FFF2-40B4-BE49-F238E27FC236}">
                <a16:creationId xmlns:a16="http://schemas.microsoft.com/office/drawing/2014/main" id="{F7F6FC0F-5DB5-C04D-9B5C-01033E8955A9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559260" y="3572825"/>
            <a:ext cx="2520000" cy="2520000"/>
          </a:xfrm>
        </p:spPr>
        <p:txBody>
          <a:bodyPr anchor="t"/>
          <a:lstStyle>
            <a:lvl1pPr algn="l">
              <a:defRPr sz="16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2" name="Textplatzhalter 1">
            <a:extLst>
              <a:ext uri="{FF2B5EF4-FFF2-40B4-BE49-F238E27FC236}">
                <a16:creationId xmlns:a16="http://schemas.microsoft.com/office/drawing/2014/main" id="{5CDC03B6-9C7D-1442-B7D4-E3DD3013DA9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0861" y="1412877"/>
            <a:ext cx="11090275" cy="1872108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Font typeface="Arial" charset="0"/>
              <a:buNone/>
              <a:defRPr sz="18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360363" indent="-173038" algn="ctr">
              <a:lnSpc>
                <a:spcPct val="100000"/>
              </a:lnSpc>
              <a:spcAft>
                <a:spcPts val="1200"/>
              </a:spcAft>
              <a:buFont typeface="Arial" charset="0"/>
              <a:buChar char="•"/>
              <a:tabLst/>
              <a:defRPr lang="en-US" sz="1400" kern="1200" baseline="0" noProof="0" dirty="0" smtClean="0">
                <a:solidFill>
                  <a:schemeClr val="tx1"/>
                </a:solidFill>
                <a:latin typeface="Avenir Book" panose="02000503020000020003" pitchFamily="2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539750" indent="-171450" algn="ctr">
              <a:lnSpc>
                <a:spcPct val="100000"/>
              </a:lnSpc>
              <a:spcAft>
                <a:spcPts val="1200"/>
              </a:spcAft>
              <a:buFont typeface="Arial" charset="0"/>
              <a:buChar char="•"/>
              <a:tabLst/>
              <a:defRPr sz="1400">
                <a:solidFill>
                  <a:schemeClr val="tx1"/>
                </a:solidFill>
                <a:latin typeface="Avenir Book" panose="02000503020000020003" pitchFamily="2" charset="0"/>
              </a:defRPr>
            </a:lvl3pPr>
            <a:lvl4pPr marL="712788" indent="-173038" algn="ctr">
              <a:lnSpc>
                <a:spcPct val="100000"/>
              </a:lnSpc>
              <a:spcAft>
                <a:spcPts val="1200"/>
              </a:spcAft>
              <a:buFont typeface="Arial" charset="0"/>
              <a:buChar char="•"/>
              <a:tabLst/>
              <a:defRPr sz="1400">
                <a:solidFill>
                  <a:schemeClr val="tx1"/>
                </a:solidFill>
                <a:latin typeface="Avenir Book" panose="02000503020000020003" pitchFamily="2" charset="0"/>
              </a:defRPr>
            </a:lvl4pPr>
            <a:lvl5pPr marL="892175" indent="-179388" algn="ctr">
              <a:lnSpc>
                <a:spcPct val="100000"/>
              </a:lnSpc>
              <a:spcAft>
                <a:spcPts val="1200"/>
              </a:spcAft>
              <a:buFont typeface="Arial" charset="0"/>
              <a:buChar char="•"/>
              <a:tabLst/>
              <a:defRPr sz="1400" baseline="0">
                <a:solidFill>
                  <a:schemeClr val="tx1"/>
                </a:solidFill>
                <a:latin typeface="Avenir Book" panose="02000503020000020003" pitchFamily="2" charset="0"/>
              </a:defRPr>
            </a:lvl5pPr>
          </a:lstStyle>
          <a:p>
            <a:pPr lvl="0"/>
            <a:r>
              <a:rPr lang="en-US" noProof="0" dirty="0"/>
              <a:t>Click to add text here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3129EBF-9D98-4253-A7B5-859769D3DA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1384" y="183600"/>
            <a:ext cx="11091600" cy="882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Edit master title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F7CDDEA4-751C-DC8E-BD46-33C68CF6914D}"/>
              </a:ext>
            </a:extLst>
          </p:cNvPr>
          <p:cNvSpPr/>
          <p:nvPr userDrawn="1"/>
        </p:nvSpPr>
        <p:spPr>
          <a:xfrm>
            <a:off x="550862" y="1159200"/>
            <a:ext cx="1440000" cy="36000"/>
          </a:xfrm>
          <a:prstGeom prst="rect">
            <a:avLst/>
          </a:prstGeom>
          <a:gradFill flip="none" rotWithShape="1">
            <a:gsLst>
              <a:gs pos="66000">
                <a:schemeClr val="accent2"/>
              </a:gs>
              <a:gs pos="100000">
                <a:schemeClr val="accent1"/>
              </a:gs>
              <a:gs pos="33000">
                <a:srgbClr val="0AA580"/>
              </a:gs>
              <a:gs pos="0">
                <a:schemeClr val="accent4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1938356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90">
          <p15:clr>
            <a:srgbClr val="FBAE40"/>
          </p15:clr>
        </p15:guide>
        <p15:guide id="2" pos="347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2 Text (up) and 1 Text (down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platzhalter 3">
            <a:extLst>
              <a:ext uri="{FF2B5EF4-FFF2-40B4-BE49-F238E27FC236}">
                <a16:creationId xmlns:a16="http://schemas.microsoft.com/office/drawing/2014/main" id="{B0DCED4A-16B2-274C-85D5-E16F4DA8BF6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50861" y="4221088"/>
            <a:ext cx="11090275" cy="1872108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Font typeface="Arial" charset="0"/>
              <a:buNone/>
              <a:defRPr sz="18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360363" indent="-173038" algn="ctr">
              <a:lnSpc>
                <a:spcPct val="100000"/>
              </a:lnSpc>
              <a:spcAft>
                <a:spcPts val="1200"/>
              </a:spcAft>
              <a:buFont typeface="Arial" charset="0"/>
              <a:buChar char="•"/>
              <a:tabLst/>
              <a:defRPr lang="en-US" sz="1400" kern="1200" baseline="0" noProof="0" dirty="0" smtClean="0">
                <a:solidFill>
                  <a:schemeClr val="tx1"/>
                </a:solidFill>
                <a:latin typeface="Avenir Book" panose="02000503020000020003" pitchFamily="2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539750" indent="-171450" algn="ctr">
              <a:lnSpc>
                <a:spcPct val="100000"/>
              </a:lnSpc>
              <a:spcAft>
                <a:spcPts val="1200"/>
              </a:spcAft>
              <a:buFont typeface="Arial" charset="0"/>
              <a:buChar char="•"/>
              <a:tabLst/>
              <a:defRPr sz="1400">
                <a:solidFill>
                  <a:schemeClr val="tx1"/>
                </a:solidFill>
                <a:latin typeface="Avenir Book" panose="02000503020000020003" pitchFamily="2" charset="0"/>
              </a:defRPr>
            </a:lvl3pPr>
            <a:lvl4pPr marL="712788" indent="-173038" algn="ctr">
              <a:lnSpc>
                <a:spcPct val="100000"/>
              </a:lnSpc>
              <a:spcAft>
                <a:spcPts val="1200"/>
              </a:spcAft>
              <a:buFont typeface="Arial" charset="0"/>
              <a:buChar char="•"/>
              <a:tabLst/>
              <a:defRPr sz="1400">
                <a:solidFill>
                  <a:schemeClr val="tx1"/>
                </a:solidFill>
                <a:latin typeface="Avenir Book" panose="02000503020000020003" pitchFamily="2" charset="0"/>
              </a:defRPr>
            </a:lvl4pPr>
            <a:lvl5pPr marL="892175" indent="-179388" algn="ctr">
              <a:lnSpc>
                <a:spcPct val="100000"/>
              </a:lnSpc>
              <a:spcAft>
                <a:spcPts val="1200"/>
              </a:spcAft>
              <a:buFont typeface="Arial" charset="0"/>
              <a:buChar char="•"/>
              <a:tabLst/>
              <a:defRPr sz="1400" baseline="0">
                <a:solidFill>
                  <a:schemeClr val="tx1"/>
                </a:solidFill>
                <a:latin typeface="Avenir Book" panose="02000503020000020003" pitchFamily="2" charset="0"/>
              </a:defRPr>
            </a:lvl5pPr>
          </a:lstStyle>
          <a:p>
            <a:pPr lvl="0"/>
            <a:r>
              <a:rPr lang="en-US" noProof="0" dirty="0"/>
              <a:t>Click to add text here</a:t>
            </a:r>
          </a:p>
        </p:txBody>
      </p:sp>
      <p:sp>
        <p:nvSpPr>
          <p:cNvPr id="12" name="Textplatzhalter 2">
            <a:extLst>
              <a:ext uri="{FF2B5EF4-FFF2-40B4-BE49-F238E27FC236}">
                <a16:creationId xmlns:a16="http://schemas.microsoft.com/office/drawing/2014/main" id="{E53457DE-7F96-984D-9A5F-2100C912C9D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120336" y="1412877"/>
            <a:ext cx="2520000" cy="2520000"/>
          </a:xfrm>
          <a:solidFill>
            <a:schemeClr val="bg1">
              <a:lumMod val="95000"/>
            </a:schemeClr>
          </a:solidFill>
        </p:spPr>
        <p:txBody>
          <a:bodyPr lIns="180000" tIns="180000" rIns="180000" bIns="18000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Font typeface="Arial" charset="0"/>
              <a:buNone/>
              <a:defRPr sz="18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360363" indent="-173038">
              <a:lnSpc>
                <a:spcPct val="100000"/>
              </a:lnSpc>
              <a:spcAft>
                <a:spcPts val="1200"/>
              </a:spcAft>
              <a:buFont typeface="Arial" charset="0"/>
              <a:buChar char="•"/>
              <a:tabLst/>
              <a:defRPr lang="en-US" sz="1800" kern="1200" baseline="0" noProof="0" dirty="0" smtClean="0">
                <a:solidFill>
                  <a:schemeClr val="tx1"/>
                </a:solidFill>
                <a:latin typeface="Avenir Book" panose="02000503020000020003" pitchFamily="2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539750" indent="-171450">
              <a:lnSpc>
                <a:spcPct val="100000"/>
              </a:lnSpc>
              <a:spcAft>
                <a:spcPts val="1200"/>
              </a:spcAft>
              <a:buFont typeface="Arial" charset="0"/>
              <a:buChar char="•"/>
              <a:tabLst/>
              <a:defRPr sz="1800">
                <a:solidFill>
                  <a:schemeClr val="tx1"/>
                </a:solidFill>
                <a:latin typeface="Avenir Book" panose="02000503020000020003" pitchFamily="2" charset="0"/>
              </a:defRPr>
            </a:lvl3pPr>
            <a:lvl4pPr marL="712788" indent="-173038">
              <a:lnSpc>
                <a:spcPct val="100000"/>
              </a:lnSpc>
              <a:spcAft>
                <a:spcPts val="1200"/>
              </a:spcAft>
              <a:buFont typeface="Arial" charset="0"/>
              <a:buChar char="•"/>
              <a:tabLst/>
              <a:defRPr sz="1800">
                <a:solidFill>
                  <a:schemeClr val="tx1"/>
                </a:solidFill>
                <a:latin typeface="Avenir Book" panose="02000503020000020003" pitchFamily="2" charset="0"/>
              </a:defRPr>
            </a:lvl4pPr>
            <a:lvl5pPr marL="892175" indent="-179388">
              <a:lnSpc>
                <a:spcPct val="100000"/>
              </a:lnSpc>
              <a:spcAft>
                <a:spcPts val="1200"/>
              </a:spcAft>
              <a:buFont typeface="Arial" charset="0"/>
              <a:buChar char="•"/>
              <a:tabLst/>
              <a:defRPr sz="1800" baseline="0">
                <a:solidFill>
                  <a:schemeClr val="tx1"/>
                </a:solidFill>
                <a:latin typeface="Avenir Book" panose="02000503020000020003" pitchFamily="2" charset="0"/>
              </a:defRPr>
            </a:lvl5pPr>
          </a:lstStyle>
          <a:p>
            <a:pPr lvl="0"/>
            <a:r>
              <a:rPr lang="en-US" noProof="0" dirty="0"/>
              <a:t>Insert text</a:t>
            </a:r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E7296DFC-0B87-4A40-BE1F-9C0AD144713B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266644" y="1412877"/>
            <a:ext cx="2520000" cy="2520000"/>
          </a:xfrm>
        </p:spPr>
        <p:txBody>
          <a:bodyPr anchor="t"/>
          <a:lstStyle>
            <a:lvl1pPr algn="l">
              <a:defRPr sz="16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0" name="Textplatzhalter 1">
            <a:extLst>
              <a:ext uri="{FF2B5EF4-FFF2-40B4-BE49-F238E27FC236}">
                <a16:creationId xmlns:a16="http://schemas.microsoft.com/office/drawing/2014/main" id="{3814DF0C-D93A-394E-AB7E-6B4C58DAC90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412952" y="1412877"/>
            <a:ext cx="2520000" cy="2520000"/>
          </a:xfrm>
          <a:solidFill>
            <a:schemeClr val="bg1">
              <a:lumMod val="95000"/>
            </a:schemeClr>
          </a:solidFill>
        </p:spPr>
        <p:txBody>
          <a:bodyPr lIns="180000" tIns="180000" rIns="180000" bIns="18000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Font typeface="Arial" charset="0"/>
              <a:buNone/>
              <a:defRPr sz="18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360363" indent="-173038">
              <a:lnSpc>
                <a:spcPct val="100000"/>
              </a:lnSpc>
              <a:spcAft>
                <a:spcPts val="1200"/>
              </a:spcAft>
              <a:buFont typeface="Arial" charset="0"/>
              <a:buChar char="•"/>
              <a:tabLst/>
              <a:defRPr lang="en-US" sz="1800" kern="1200" baseline="0" noProof="0" dirty="0" smtClean="0">
                <a:solidFill>
                  <a:schemeClr val="tx1"/>
                </a:solidFill>
                <a:latin typeface="Avenir Book" panose="02000503020000020003" pitchFamily="2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539750" indent="-171450">
              <a:lnSpc>
                <a:spcPct val="100000"/>
              </a:lnSpc>
              <a:spcAft>
                <a:spcPts val="1200"/>
              </a:spcAft>
              <a:buFont typeface="Arial" charset="0"/>
              <a:buChar char="•"/>
              <a:tabLst/>
              <a:defRPr sz="1800">
                <a:solidFill>
                  <a:schemeClr val="tx1"/>
                </a:solidFill>
                <a:latin typeface="Avenir Book" panose="02000503020000020003" pitchFamily="2" charset="0"/>
              </a:defRPr>
            </a:lvl3pPr>
            <a:lvl4pPr marL="712788" indent="-173038">
              <a:lnSpc>
                <a:spcPct val="100000"/>
              </a:lnSpc>
              <a:spcAft>
                <a:spcPts val="1200"/>
              </a:spcAft>
              <a:buFont typeface="Arial" charset="0"/>
              <a:buChar char="•"/>
              <a:tabLst/>
              <a:defRPr sz="1800">
                <a:solidFill>
                  <a:schemeClr val="tx1"/>
                </a:solidFill>
                <a:latin typeface="Avenir Book" panose="02000503020000020003" pitchFamily="2" charset="0"/>
              </a:defRPr>
            </a:lvl4pPr>
            <a:lvl5pPr marL="892175" indent="-179388">
              <a:lnSpc>
                <a:spcPct val="100000"/>
              </a:lnSpc>
              <a:spcAft>
                <a:spcPts val="1200"/>
              </a:spcAft>
              <a:buFont typeface="Arial" charset="0"/>
              <a:buChar char="•"/>
              <a:tabLst/>
              <a:defRPr sz="1800" baseline="0">
                <a:solidFill>
                  <a:schemeClr val="tx1"/>
                </a:solidFill>
                <a:latin typeface="Avenir Book" panose="02000503020000020003" pitchFamily="2" charset="0"/>
              </a:defRPr>
            </a:lvl5pPr>
          </a:lstStyle>
          <a:p>
            <a:pPr lvl="0"/>
            <a:r>
              <a:rPr lang="en-US" noProof="0" dirty="0"/>
              <a:t>Insert text</a:t>
            </a:r>
          </a:p>
        </p:txBody>
      </p:sp>
      <p:sp>
        <p:nvSpPr>
          <p:cNvPr id="11" name="Picture Placeholder 1">
            <a:extLst>
              <a:ext uri="{FF2B5EF4-FFF2-40B4-BE49-F238E27FC236}">
                <a16:creationId xmlns:a16="http://schemas.microsoft.com/office/drawing/2014/main" id="{C51FED20-922F-564D-B1A7-CEC464FADC0D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559260" y="1412877"/>
            <a:ext cx="2520000" cy="2520000"/>
          </a:xfrm>
        </p:spPr>
        <p:txBody>
          <a:bodyPr anchor="t"/>
          <a:lstStyle>
            <a:lvl1pPr algn="l">
              <a:defRPr sz="16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1CD6C13-778C-428B-B5B0-95EA66E19E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1384" y="183600"/>
            <a:ext cx="11091600" cy="882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Edit master title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FBEAC200-1752-23BC-0E45-4F4C3E08F70B}"/>
              </a:ext>
            </a:extLst>
          </p:cNvPr>
          <p:cNvSpPr/>
          <p:nvPr userDrawn="1"/>
        </p:nvSpPr>
        <p:spPr>
          <a:xfrm>
            <a:off x="550862" y="1159200"/>
            <a:ext cx="1440000" cy="36000"/>
          </a:xfrm>
          <a:prstGeom prst="rect">
            <a:avLst/>
          </a:prstGeom>
          <a:gradFill flip="none" rotWithShape="1">
            <a:gsLst>
              <a:gs pos="66000">
                <a:schemeClr val="accent2"/>
              </a:gs>
              <a:gs pos="100000">
                <a:schemeClr val="accent1"/>
              </a:gs>
              <a:gs pos="33000">
                <a:srgbClr val="0AA580"/>
              </a:gs>
              <a:gs pos="0">
                <a:schemeClr val="accent4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2559824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90">
          <p15:clr>
            <a:srgbClr val="FBAE40"/>
          </p15:clr>
        </p15:guide>
        <p15:guide id="2" pos="347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 Imag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icture Placeholder 8">
            <a:extLst>
              <a:ext uri="{FF2B5EF4-FFF2-40B4-BE49-F238E27FC236}">
                <a16:creationId xmlns:a16="http://schemas.microsoft.com/office/drawing/2014/main" id="{1876FD15-EF95-FC46-9ADB-EF51BD205725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9120336" y="3933056"/>
            <a:ext cx="2520000" cy="2160000"/>
          </a:xfrm>
        </p:spPr>
        <p:txBody>
          <a:bodyPr anchor="t"/>
          <a:lstStyle>
            <a:lvl1pPr algn="l">
              <a:defRPr sz="16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3" name="Picture Placeholder 7">
            <a:extLst>
              <a:ext uri="{FF2B5EF4-FFF2-40B4-BE49-F238E27FC236}">
                <a16:creationId xmlns:a16="http://schemas.microsoft.com/office/drawing/2014/main" id="{10F5147C-F7CB-334D-86C9-C67E37A0EABD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6266644" y="3933157"/>
            <a:ext cx="2520000" cy="2160000"/>
          </a:xfrm>
        </p:spPr>
        <p:txBody>
          <a:bodyPr anchor="t"/>
          <a:lstStyle>
            <a:lvl1pPr algn="l">
              <a:defRPr sz="16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4" name="Picture Placeholder 6">
            <a:extLst>
              <a:ext uri="{FF2B5EF4-FFF2-40B4-BE49-F238E27FC236}">
                <a16:creationId xmlns:a16="http://schemas.microsoft.com/office/drawing/2014/main" id="{3086114F-6458-5349-9206-9855366B4F35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3412952" y="3933056"/>
            <a:ext cx="2520000" cy="2160000"/>
          </a:xfrm>
        </p:spPr>
        <p:txBody>
          <a:bodyPr anchor="t"/>
          <a:lstStyle>
            <a:lvl1pPr algn="l">
              <a:defRPr sz="16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2" name="Picture Placeholder 5">
            <a:extLst>
              <a:ext uri="{FF2B5EF4-FFF2-40B4-BE49-F238E27FC236}">
                <a16:creationId xmlns:a16="http://schemas.microsoft.com/office/drawing/2014/main" id="{FAF2DC92-1E5A-CE4A-AC24-5DBF7E9C3F4A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559260" y="3933157"/>
            <a:ext cx="2520000" cy="2160000"/>
          </a:xfrm>
        </p:spPr>
        <p:txBody>
          <a:bodyPr anchor="t"/>
          <a:lstStyle>
            <a:lvl1pPr algn="l">
              <a:defRPr sz="16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6" name="Picture Placeholder 4">
            <a:extLst>
              <a:ext uri="{FF2B5EF4-FFF2-40B4-BE49-F238E27FC236}">
                <a16:creationId xmlns:a16="http://schemas.microsoft.com/office/drawing/2014/main" id="{F6105FF6-B2D8-1441-96C1-03E3EB68DF46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9120336" y="1412776"/>
            <a:ext cx="2520000" cy="2160000"/>
          </a:xfrm>
        </p:spPr>
        <p:txBody>
          <a:bodyPr anchor="t"/>
          <a:lstStyle>
            <a:lvl1pPr algn="l">
              <a:defRPr sz="16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4" name="Picture Placeholder 3">
            <a:extLst>
              <a:ext uri="{FF2B5EF4-FFF2-40B4-BE49-F238E27FC236}">
                <a16:creationId xmlns:a16="http://schemas.microsoft.com/office/drawing/2014/main" id="{9039642C-98D1-234D-A48D-30945CB8A656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6266644" y="1412877"/>
            <a:ext cx="2520000" cy="2160000"/>
          </a:xfrm>
        </p:spPr>
        <p:txBody>
          <a:bodyPr anchor="t"/>
          <a:lstStyle>
            <a:lvl1pPr algn="l">
              <a:defRPr sz="16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F6E36F89-D928-374B-8410-DC03A4016925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3412952" y="1412776"/>
            <a:ext cx="2520000" cy="2160000"/>
          </a:xfrm>
        </p:spPr>
        <p:txBody>
          <a:bodyPr anchor="t"/>
          <a:lstStyle>
            <a:lvl1pPr algn="l">
              <a:defRPr sz="16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1" name="Picture Placeholder 1">
            <a:extLst>
              <a:ext uri="{FF2B5EF4-FFF2-40B4-BE49-F238E27FC236}">
                <a16:creationId xmlns:a16="http://schemas.microsoft.com/office/drawing/2014/main" id="{05B75FDA-0A35-0241-9AF8-B38876D1728B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559260" y="1412877"/>
            <a:ext cx="2520000" cy="2160000"/>
          </a:xfrm>
        </p:spPr>
        <p:txBody>
          <a:bodyPr anchor="t"/>
          <a:lstStyle>
            <a:lvl1pPr algn="l">
              <a:defRPr sz="16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FD4030E-E8DA-4A42-9F12-4E1AD6A70C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1384" y="183600"/>
            <a:ext cx="11091600" cy="882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Edit master title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AC24067A-93AC-AFA5-1E84-242B68D01D60}"/>
              </a:ext>
            </a:extLst>
          </p:cNvPr>
          <p:cNvSpPr/>
          <p:nvPr userDrawn="1"/>
        </p:nvSpPr>
        <p:spPr>
          <a:xfrm>
            <a:off x="550862" y="1159200"/>
            <a:ext cx="1440000" cy="36000"/>
          </a:xfrm>
          <a:prstGeom prst="rect">
            <a:avLst/>
          </a:prstGeom>
          <a:gradFill flip="none" rotWithShape="1">
            <a:gsLst>
              <a:gs pos="66000">
                <a:schemeClr val="accent2"/>
              </a:gs>
              <a:gs pos="100000">
                <a:schemeClr val="accent1"/>
              </a:gs>
              <a:gs pos="33000">
                <a:srgbClr val="0AA580"/>
              </a:gs>
              <a:gs pos="0">
                <a:schemeClr val="accent4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8764727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90">
          <p15:clr>
            <a:srgbClr val="FBAE40"/>
          </p15:clr>
        </p15:guide>
        <p15:guide id="2" pos="347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with 3 Bubbles and 3 Textbox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3">
            <a:extLst>
              <a:ext uri="{FF2B5EF4-FFF2-40B4-BE49-F238E27FC236}">
                <a16:creationId xmlns:a16="http://schemas.microsoft.com/office/drawing/2014/main" id="{005DF97E-2533-8242-A5E6-CFDA0E60661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33554" y="4521099"/>
            <a:ext cx="3407583" cy="1548093"/>
          </a:xfrm>
          <a:solidFill>
            <a:schemeClr val="bg1">
              <a:lumMod val="95000"/>
            </a:schemeClr>
          </a:solidFill>
        </p:spPr>
        <p:txBody>
          <a:bodyPr lIns="180000" tIns="180000" rIns="180000" bIns="180000">
            <a:noAutofit/>
          </a:bodyPr>
          <a:lstStyle>
            <a:lvl1pPr marL="0" indent="0" algn="ctr">
              <a:lnSpc>
                <a:spcPct val="90000"/>
              </a:lnSpc>
              <a:spcBef>
                <a:spcPts val="1600"/>
              </a:spcBef>
              <a:spcAft>
                <a:spcPts val="800"/>
              </a:spcAft>
              <a:buFontTx/>
              <a:buNone/>
              <a:defRPr sz="16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09570" indent="0">
              <a:buFontTx/>
              <a:buNone/>
              <a:defRPr sz="1600"/>
            </a:lvl2pPr>
            <a:lvl3pPr marL="1219139" indent="0">
              <a:buFontTx/>
              <a:buNone/>
              <a:defRPr sz="1600"/>
            </a:lvl3pPr>
            <a:lvl4pPr marL="1828709" indent="0">
              <a:buFontTx/>
              <a:buNone/>
              <a:defRPr sz="1600"/>
            </a:lvl4pPr>
            <a:lvl5pPr marL="2438278" indent="0">
              <a:buFontTx/>
              <a:buNone/>
              <a:defRPr sz="1600"/>
            </a:lvl5pPr>
          </a:lstStyle>
          <a:p>
            <a:pPr lvl="0"/>
            <a:r>
              <a:rPr lang="en-US" noProof="0" dirty="0"/>
              <a:t>Insert text</a:t>
            </a:r>
          </a:p>
        </p:txBody>
      </p:sp>
      <p:sp>
        <p:nvSpPr>
          <p:cNvPr id="17" name="Oval 3">
            <a:extLst>
              <a:ext uri="{FF2B5EF4-FFF2-40B4-BE49-F238E27FC236}">
                <a16:creationId xmlns:a16="http://schemas.microsoft.com/office/drawing/2014/main" id="{49D87B3D-0CF1-2C4A-AE34-5DB58F9583F5}"/>
              </a:ext>
            </a:extLst>
          </p:cNvPr>
          <p:cNvSpPr/>
          <p:nvPr userDrawn="1"/>
        </p:nvSpPr>
        <p:spPr>
          <a:xfrm>
            <a:off x="9462869" y="3266557"/>
            <a:ext cx="948952" cy="948952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" name="Textplatzhalter 2">
            <a:extLst>
              <a:ext uri="{FF2B5EF4-FFF2-40B4-BE49-F238E27FC236}">
                <a16:creationId xmlns:a16="http://schemas.microsoft.com/office/drawing/2014/main" id="{893F3A66-C06B-AF4D-B8E5-8C3AF4BF161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92208" y="4521099"/>
            <a:ext cx="3407583" cy="1548093"/>
          </a:xfrm>
          <a:solidFill>
            <a:schemeClr val="bg1">
              <a:lumMod val="95000"/>
            </a:schemeClr>
          </a:solidFill>
        </p:spPr>
        <p:txBody>
          <a:bodyPr lIns="180000" tIns="180000" rIns="180000" bIns="180000">
            <a:noAutofit/>
          </a:bodyPr>
          <a:lstStyle>
            <a:lvl1pPr marL="0" indent="0" algn="ctr">
              <a:lnSpc>
                <a:spcPct val="90000"/>
              </a:lnSpc>
              <a:spcBef>
                <a:spcPts val="1600"/>
              </a:spcBef>
              <a:spcAft>
                <a:spcPts val="800"/>
              </a:spcAft>
              <a:buFontTx/>
              <a:buNone/>
              <a:defRPr sz="16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09570" indent="0">
              <a:buFontTx/>
              <a:buNone/>
              <a:defRPr sz="1600"/>
            </a:lvl2pPr>
            <a:lvl3pPr marL="1219139" indent="0">
              <a:buFontTx/>
              <a:buNone/>
              <a:defRPr sz="1600"/>
            </a:lvl3pPr>
            <a:lvl4pPr marL="1828709" indent="0">
              <a:buFontTx/>
              <a:buNone/>
              <a:defRPr sz="1600"/>
            </a:lvl4pPr>
            <a:lvl5pPr marL="2438278" indent="0">
              <a:buFontTx/>
              <a:buNone/>
              <a:defRPr sz="1600"/>
            </a:lvl5pPr>
          </a:lstStyle>
          <a:p>
            <a:pPr lvl="0"/>
            <a:r>
              <a:rPr lang="en-US" noProof="0" dirty="0"/>
              <a:t>Insert text</a:t>
            </a:r>
          </a:p>
        </p:txBody>
      </p:sp>
      <p:sp>
        <p:nvSpPr>
          <p:cNvPr id="16" name="Oval 2">
            <a:extLst>
              <a:ext uri="{FF2B5EF4-FFF2-40B4-BE49-F238E27FC236}">
                <a16:creationId xmlns:a16="http://schemas.microsoft.com/office/drawing/2014/main" id="{885ADDFA-05BC-D346-943A-1AEA9B0E0763}"/>
              </a:ext>
            </a:extLst>
          </p:cNvPr>
          <p:cNvSpPr/>
          <p:nvPr userDrawn="1"/>
        </p:nvSpPr>
        <p:spPr>
          <a:xfrm>
            <a:off x="5621523" y="3266557"/>
            <a:ext cx="948952" cy="948952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8" name="Textplatzhalter 1">
            <a:extLst>
              <a:ext uri="{FF2B5EF4-FFF2-40B4-BE49-F238E27FC236}">
                <a16:creationId xmlns:a16="http://schemas.microsoft.com/office/drawing/2014/main" id="{E346A757-DDF6-1245-B097-01AD00ED362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0863" y="4521099"/>
            <a:ext cx="3407583" cy="1548093"/>
          </a:xfrm>
          <a:solidFill>
            <a:schemeClr val="bg1">
              <a:lumMod val="95000"/>
            </a:schemeClr>
          </a:solidFill>
        </p:spPr>
        <p:txBody>
          <a:bodyPr lIns="180000" tIns="180000" rIns="180000" bIns="180000">
            <a:noAutofit/>
          </a:bodyPr>
          <a:lstStyle>
            <a:lvl1pPr marL="0" indent="0" algn="ctr">
              <a:lnSpc>
                <a:spcPct val="90000"/>
              </a:lnSpc>
              <a:spcBef>
                <a:spcPts val="1600"/>
              </a:spcBef>
              <a:spcAft>
                <a:spcPts val="800"/>
              </a:spcAft>
              <a:buFontTx/>
              <a:buNone/>
              <a:defRPr sz="16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09570" indent="0">
              <a:buFontTx/>
              <a:buNone/>
              <a:defRPr sz="1600"/>
            </a:lvl2pPr>
            <a:lvl3pPr marL="1219139" indent="0">
              <a:buFontTx/>
              <a:buNone/>
              <a:defRPr sz="1600"/>
            </a:lvl3pPr>
            <a:lvl4pPr marL="1828709" indent="0">
              <a:buFontTx/>
              <a:buNone/>
              <a:defRPr sz="1600"/>
            </a:lvl4pPr>
            <a:lvl5pPr marL="2438278" indent="0">
              <a:buFontTx/>
              <a:buNone/>
              <a:defRPr sz="1600"/>
            </a:lvl5pPr>
          </a:lstStyle>
          <a:p>
            <a:pPr lvl="0"/>
            <a:r>
              <a:rPr lang="en-US" noProof="0" dirty="0"/>
              <a:t>Insert text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C19D1DFD-4C3D-5D4D-90DB-298AF1F0D82F}"/>
              </a:ext>
            </a:extLst>
          </p:cNvPr>
          <p:cNvSpPr/>
          <p:nvPr userDrawn="1"/>
        </p:nvSpPr>
        <p:spPr>
          <a:xfrm>
            <a:off x="1780178" y="3266557"/>
            <a:ext cx="948952" cy="948952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3" name="Picture Placeholder 1">
            <a:extLst>
              <a:ext uri="{FF2B5EF4-FFF2-40B4-BE49-F238E27FC236}">
                <a16:creationId xmlns:a16="http://schemas.microsoft.com/office/drawing/2014/main" id="{4A1AB337-6E6F-F345-BE50-D5ED6C1ADC81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0" y="1412875"/>
            <a:ext cx="12191999" cy="1548093"/>
          </a:xfrm>
        </p:spPr>
        <p:txBody>
          <a:bodyPr anchor="t"/>
          <a:lstStyle>
            <a:lvl1pPr algn="l">
              <a:defRPr sz="16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4FC74394-2361-4036-946A-DF935174C3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1384" y="183600"/>
            <a:ext cx="11091600" cy="882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Edit master title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BE339EEE-EB6B-137A-F266-87FC4210EEAA}"/>
              </a:ext>
            </a:extLst>
          </p:cNvPr>
          <p:cNvSpPr/>
          <p:nvPr userDrawn="1"/>
        </p:nvSpPr>
        <p:spPr>
          <a:xfrm>
            <a:off x="550862" y="1159200"/>
            <a:ext cx="1440000" cy="36000"/>
          </a:xfrm>
          <a:prstGeom prst="rect">
            <a:avLst/>
          </a:prstGeom>
          <a:gradFill flip="none" rotWithShape="1">
            <a:gsLst>
              <a:gs pos="66000">
                <a:schemeClr val="accent2"/>
              </a:gs>
              <a:gs pos="100000">
                <a:schemeClr val="accent1"/>
              </a:gs>
              <a:gs pos="33000">
                <a:srgbClr val="0AA580"/>
              </a:gs>
              <a:gs pos="0">
                <a:schemeClr val="accent4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8944044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90">
          <p15:clr>
            <a:srgbClr val="FBAE40"/>
          </p15:clr>
        </p15:guide>
        <p15:guide id="2" pos="347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">
            <a:extLst>
              <a:ext uri="{FF2B5EF4-FFF2-40B4-BE49-F238E27FC236}">
                <a16:creationId xmlns:a16="http://schemas.microsoft.com/office/drawing/2014/main" id="{4A1AB337-6E6F-F345-BE50-D5ED6C1ADC81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550863" y="1412875"/>
            <a:ext cx="11090275" cy="4679950"/>
          </a:xfrm>
        </p:spPr>
        <p:txBody>
          <a:bodyPr anchor="t"/>
          <a:lstStyle>
            <a:lvl1pPr algn="l">
              <a:defRPr sz="16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AFDD024-77B8-4F72-9618-EDCF207960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1384" y="183600"/>
            <a:ext cx="11091600" cy="882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Edit master title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BAAE8E7F-FB7A-4813-A0C6-AAC124E13FD4}"/>
              </a:ext>
            </a:extLst>
          </p:cNvPr>
          <p:cNvSpPr/>
          <p:nvPr userDrawn="1"/>
        </p:nvSpPr>
        <p:spPr>
          <a:xfrm>
            <a:off x="550862" y="1159200"/>
            <a:ext cx="1440000" cy="36000"/>
          </a:xfrm>
          <a:prstGeom prst="rect">
            <a:avLst/>
          </a:prstGeom>
          <a:gradFill flip="none" rotWithShape="1">
            <a:gsLst>
              <a:gs pos="66000">
                <a:schemeClr val="accent2"/>
              </a:gs>
              <a:gs pos="100000">
                <a:schemeClr val="accent1"/>
              </a:gs>
              <a:gs pos="33000">
                <a:srgbClr val="0AA580"/>
              </a:gs>
              <a:gs pos="0">
                <a:schemeClr val="accent4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2367992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90">
          <p15:clr>
            <a:srgbClr val="FBAE40"/>
          </p15:clr>
        </p15:guide>
        <p15:guide id="2" pos="347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Inform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12C0890-933A-4D88-A6E5-9746C0D05C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1384" y="183600"/>
            <a:ext cx="11091600" cy="882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Edit master title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5E095EDB-7B1C-46FC-BCF4-F6DFB4310A2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66051" y="3387881"/>
            <a:ext cx="2520000" cy="2057343"/>
          </a:xfrm>
          <a:solidFill>
            <a:schemeClr val="bg1">
              <a:lumMod val="95000"/>
            </a:schemeClr>
          </a:solidFill>
        </p:spPr>
        <p:txBody>
          <a:bodyPr lIns="180000" tIns="180000" rIns="180000" bIns="18000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6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09570" indent="0">
              <a:buFontTx/>
              <a:buNone/>
              <a:defRPr sz="1600"/>
            </a:lvl2pPr>
            <a:lvl3pPr marL="1219139" indent="0">
              <a:buFontTx/>
              <a:buNone/>
              <a:defRPr sz="1600"/>
            </a:lvl3pPr>
            <a:lvl4pPr marL="1828709" indent="0">
              <a:buFontTx/>
              <a:buNone/>
              <a:defRPr sz="1600"/>
            </a:lvl4pPr>
            <a:lvl5pPr marL="2438278" indent="0">
              <a:buFontTx/>
              <a:buNone/>
              <a:defRPr sz="1600"/>
            </a:lvl5pPr>
          </a:lstStyle>
          <a:p>
            <a:pPr lvl="0"/>
            <a:r>
              <a:rPr lang="en-US" noProof="0" dirty="0"/>
              <a:t>Insert text</a:t>
            </a:r>
          </a:p>
        </p:txBody>
      </p:sp>
      <p:sp>
        <p:nvSpPr>
          <p:cNvPr id="5" name="Oval 3">
            <a:extLst>
              <a:ext uri="{FF2B5EF4-FFF2-40B4-BE49-F238E27FC236}">
                <a16:creationId xmlns:a16="http://schemas.microsoft.com/office/drawing/2014/main" id="{9333AD54-0688-4827-A3AC-609CE0204B25}"/>
              </a:ext>
            </a:extLst>
          </p:cNvPr>
          <p:cNvSpPr/>
          <p:nvPr userDrawn="1"/>
        </p:nvSpPr>
        <p:spPr>
          <a:xfrm>
            <a:off x="7051575" y="2132856"/>
            <a:ext cx="948952" cy="948952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Textplatzhalter 2">
            <a:extLst>
              <a:ext uri="{FF2B5EF4-FFF2-40B4-BE49-F238E27FC236}">
                <a16:creationId xmlns:a16="http://schemas.microsoft.com/office/drawing/2014/main" id="{D90D96EF-FB24-41D3-9C93-C799AA2A9C5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409118" y="3387881"/>
            <a:ext cx="2520000" cy="2057343"/>
          </a:xfrm>
          <a:solidFill>
            <a:schemeClr val="bg1">
              <a:lumMod val="95000"/>
            </a:schemeClr>
          </a:solidFill>
        </p:spPr>
        <p:txBody>
          <a:bodyPr lIns="180000" tIns="180000" rIns="180000" bIns="18000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6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09570" indent="0">
              <a:buFontTx/>
              <a:buNone/>
              <a:defRPr sz="1600"/>
            </a:lvl2pPr>
            <a:lvl3pPr marL="1219139" indent="0">
              <a:buFontTx/>
              <a:buNone/>
              <a:defRPr sz="1600"/>
            </a:lvl3pPr>
            <a:lvl4pPr marL="1828709" indent="0">
              <a:buFontTx/>
              <a:buNone/>
              <a:defRPr sz="1600"/>
            </a:lvl4pPr>
            <a:lvl5pPr marL="2438278" indent="0">
              <a:buFontTx/>
              <a:buNone/>
              <a:defRPr sz="1600"/>
            </a:lvl5pPr>
          </a:lstStyle>
          <a:p>
            <a:pPr lvl="0"/>
            <a:r>
              <a:rPr lang="en-US" noProof="0" dirty="0"/>
              <a:t>Insert text</a:t>
            </a:r>
          </a:p>
        </p:txBody>
      </p:sp>
      <p:sp>
        <p:nvSpPr>
          <p:cNvPr id="7" name="Oval 2">
            <a:extLst>
              <a:ext uri="{FF2B5EF4-FFF2-40B4-BE49-F238E27FC236}">
                <a16:creationId xmlns:a16="http://schemas.microsoft.com/office/drawing/2014/main" id="{3D51BC07-790E-4188-AD2B-47D993B2BE40}"/>
              </a:ext>
            </a:extLst>
          </p:cNvPr>
          <p:cNvSpPr/>
          <p:nvPr userDrawn="1"/>
        </p:nvSpPr>
        <p:spPr>
          <a:xfrm>
            <a:off x="4194642" y="2132856"/>
            <a:ext cx="948952" cy="948952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Textplatzhalter 1">
            <a:extLst>
              <a:ext uri="{FF2B5EF4-FFF2-40B4-BE49-F238E27FC236}">
                <a16:creationId xmlns:a16="http://schemas.microsoft.com/office/drawing/2014/main" id="{70B96139-F60A-40E9-AA90-E181EC18FB7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1384" y="3387881"/>
            <a:ext cx="2520801" cy="2057343"/>
          </a:xfrm>
          <a:solidFill>
            <a:schemeClr val="bg1">
              <a:lumMod val="95000"/>
            </a:schemeClr>
          </a:solidFill>
        </p:spPr>
        <p:txBody>
          <a:bodyPr lIns="180000" tIns="180000" rIns="180000" bIns="18000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6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09570" indent="0">
              <a:buFontTx/>
              <a:buNone/>
              <a:defRPr sz="1600"/>
            </a:lvl2pPr>
            <a:lvl3pPr marL="1219139" indent="0">
              <a:buFontTx/>
              <a:buNone/>
              <a:defRPr sz="1600"/>
            </a:lvl3pPr>
            <a:lvl4pPr marL="1828709" indent="0">
              <a:buFontTx/>
              <a:buNone/>
              <a:defRPr sz="1600"/>
            </a:lvl4pPr>
            <a:lvl5pPr marL="2438278" indent="0">
              <a:buFontTx/>
              <a:buNone/>
              <a:defRPr sz="1600"/>
            </a:lvl5pPr>
          </a:lstStyle>
          <a:p>
            <a:pPr lvl="0"/>
            <a:r>
              <a:rPr lang="en-US" noProof="0" dirty="0"/>
              <a:t>Insert text</a:t>
            </a:r>
          </a:p>
        </p:txBody>
      </p:sp>
      <p:sp>
        <p:nvSpPr>
          <p:cNvPr id="9" name="Oval 1">
            <a:extLst>
              <a:ext uri="{FF2B5EF4-FFF2-40B4-BE49-F238E27FC236}">
                <a16:creationId xmlns:a16="http://schemas.microsoft.com/office/drawing/2014/main" id="{471B4CFF-8E58-46D3-8506-09EF01B8EEE5}"/>
              </a:ext>
            </a:extLst>
          </p:cNvPr>
          <p:cNvSpPr/>
          <p:nvPr userDrawn="1"/>
        </p:nvSpPr>
        <p:spPr>
          <a:xfrm>
            <a:off x="1337308" y="2132856"/>
            <a:ext cx="948952" cy="948952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Textplatzhalter 3">
            <a:extLst>
              <a:ext uri="{FF2B5EF4-FFF2-40B4-BE49-F238E27FC236}">
                <a16:creationId xmlns:a16="http://schemas.microsoft.com/office/drawing/2014/main" id="{0A62A2C0-3F73-4976-AFA5-4B6B8235946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122984" y="3387881"/>
            <a:ext cx="2520000" cy="2057343"/>
          </a:xfrm>
          <a:solidFill>
            <a:schemeClr val="bg1">
              <a:lumMod val="95000"/>
            </a:schemeClr>
          </a:solidFill>
        </p:spPr>
        <p:txBody>
          <a:bodyPr lIns="180000" tIns="180000" rIns="180000" bIns="18000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6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09570" indent="0">
              <a:buFontTx/>
              <a:buNone/>
              <a:defRPr sz="1600"/>
            </a:lvl2pPr>
            <a:lvl3pPr marL="1219139" indent="0">
              <a:buFontTx/>
              <a:buNone/>
              <a:defRPr sz="1600"/>
            </a:lvl3pPr>
            <a:lvl4pPr marL="1828709" indent="0">
              <a:buFontTx/>
              <a:buNone/>
              <a:defRPr sz="1600"/>
            </a:lvl4pPr>
            <a:lvl5pPr marL="2438278" indent="0">
              <a:buFontTx/>
              <a:buNone/>
              <a:defRPr sz="1600"/>
            </a:lvl5pPr>
          </a:lstStyle>
          <a:p>
            <a:pPr lvl="0"/>
            <a:r>
              <a:rPr lang="en-US" noProof="0" dirty="0"/>
              <a:t>Insert text</a:t>
            </a:r>
          </a:p>
        </p:txBody>
      </p:sp>
      <p:sp>
        <p:nvSpPr>
          <p:cNvPr id="11" name="Oval 3">
            <a:extLst>
              <a:ext uri="{FF2B5EF4-FFF2-40B4-BE49-F238E27FC236}">
                <a16:creationId xmlns:a16="http://schemas.microsoft.com/office/drawing/2014/main" id="{2E530B99-7497-4782-818B-B583EE1DA7AE}"/>
              </a:ext>
            </a:extLst>
          </p:cNvPr>
          <p:cNvSpPr/>
          <p:nvPr userDrawn="1"/>
        </p:nvSpPr>
        <p:spPr>
          <a:xfrm>
            <a:off x="9908508" y="2132856"/>
            <a:ext cx="948952" cy="948952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A926134B-8E87-4A87-82A1-0ED82399C9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03533" y="2336521"/>
            <a:ext cx="420915" cy="574908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712C0E25-90B1-4AD5-AD1E-66DADB59275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99725" y="2352547"/>
            <a:ext cx="338785" cy="533843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36438E4E-E4E2-465F-88B1-1D7F140D906C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243730" y="2429543"/>
            <a:ext cx="564641" cy="379850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9E19EB6E-9BFF-414E-8575-EBC9A4FD0335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100663" y="2325011"/>
            <a:ext cx="564642" cy="564642"/>
          </a:xfrm>
          <a:prstGeom prst="rect">
            <a:avLst/>
          </a:prstGeom>
        </p:spPr>
      </p:pic>
      <p:sp>
        <p:nvSpPr>
          <p:cNvPr id="16" name="Rechteck 15">
            <a:extLst>
              <a:ext uri="{FF2B5EF4-FFF2-40B4-BE49-F238E27FC236}">
                <a16:creationId xmlns:a16="http://schemas.microsoft.com/office/drawing/2014/main" id="{ACCA14C6-7F91-5EA4-D272-11611F295688}"/>
              </a:ext>
            </a:extLst>
          </p:cNvPr>
          <p:cNvSpPr/>
          <p:nvPr userDrawn="1"/>
        </p:nvSpPr>
        <p:spPr>
          <a:xfrm>
            <a:off x="550862" y="1159200"/>
            <a:ext cx="1440000" cy="36000"/>
          </a:xfrm>
          <a:prstGeom prst="rect">
            <a:avLst/>
          </a:prstGeom>
          <a:gradFill flip="none" rotWithShape="1">
            <a:gsLst>
              <a:gs pos="66000">
                <a:schemeClr val="accent2"/>
              </a:gs>
              <a:gs pos="100000">
                <a:schemeClr val="accent1"/>
              </a:gs>
              <a:gs pos="33000">
                <a:srgbClr val="0AA580"/>
              </a:gs>
              <a:gs pos="0">
                <a:schemeClr val="accent4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66928887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nal Slide with Backgroundimage English">
    <p:bg>
      <p:bgPr>
        <a:gradFill>
          <a:gsLst>
            <a:gs pos="9000">
              <a:schemeClr val="accent1"/>
            </a:gs>
            <a:gs pos="100000">
              <a:schemeClr val="accent4"/>
            </a:gs>
            <a:gs pos="70000">
              <a:schemeClr val="accent3"/>
            </a:gs>
            <a:gs pos="36000">
              <a:schemeClr val="accent2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7B4F4BC6-38FF-6D44-86CB-A1C7547CE936}"/>
              </a:ext>
            </a:extLst>
          </p:cNvPr>
          <p:cNvSpPr/>
          <p:nvPr userDrawn="1"/>
        </p:nvSpPr>
        <p:spPr>
          <a:xfrm>
            <a:off x="5015880" y="4153281"/>
            <a:ext cx="228344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www.avl.com</a:t>
            </a:r>
          </a:p>
        </p:txBody>
      </p:sp>
      <p:sp>
        <p:nvSpPr>
          <p:cNvPr id="15" name="txt_SecurityLevel">
            <a:extLst>
              <a:ext uri="{FF2B5EF4-FFF2-40B4-BE49-F238E27FC236}">
                <a16:creationId xmlns:a16="http://schemas.microsoft.com/office/drawing/2014/main" id="{2C04D41F-A36B-124F-B1FA-2681CD48980D}"/>
              </a:ext>
            </a:extLst>
          </p:cNvPr>
          <p:cNvSpPr txBox="1">
            <a:spLocks/>
          </p:cNvSpPr>
          <p:nvPr userDrawn="1"/>
        </p:nvSpPr>
        <p:spPr>
          <a:xfrm>
            <a:off x="10571659" y="6486200"/>
            <a:ext cx="512961" cy="153888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>
                <a:solidFill>
                  <a:schemeClr val="bg1"/>
                </a:solidFill>
                <a:latin typeface="+mn-lt"/>
              </a:rPr>
              <a:t>Internal</a:t>
            </a:r>
            <a:endParaRPr lang="en-US" sz="1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BAD0A525-E15B-4D2E-BCA3-3436E50C5502}"/>
              </a:ext>
            </a:extLst>
          </p:cNvPr>
          <p:cNvSpPr/>
          <p:nvPr userDrawn="1"/>
        </p:nvSpPr>
        <p:spPr>
          <a:xfrm>
            <a:off x="2926800" y="1988920"/>
            <a:ext cx="6337300" cy="72000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0" rIns="0" bIns="0" rtlCol="0" anchor="t" anchorCtr="0"/>
          <a:lstStyle/>
          <a:p>
            <a:pPr algn="ctr"/>
            <a:r>
              <a:rPr lang="en-US" sz="4200" dirty="0"/>
              <a:t>Thank you</a:t>
            </a:r>
          </a:p>
        </p:txBody>
      </p:sp>
      <p:pic>
        <p:nvPicPr>
          <p:cNvPr id="3" name="Grafik 2" descr="Ein Bild, das Schrift, Grafiken, Screenshot, Logo enthält.&#10;&#10;Automatisch generierte Beschreibung">
            <a:extLst>
              <a:ext uri="{FF2B5EF4-FFF2-40B4-BE49-F238E27FC236}">
                <a16:creationId xmlns:a16="http://schemas.microsoft.com/office/drawing/2014/main" id="{9534627A-5818-82BB-734C-879BA1595FC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5880" y="2938596"/>
            <a:ext cx="2283445" cy="980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418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derator Pres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E7D7077-C811-4E00-938D-24F4C63B21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1384" y="183600"/>
            <a:ext cx="11091600" cy="882000"/>
          </a:xfrm>
        </p:spPr>
        <p:txBody>
          <a:bodyPr rIns="0"/>
          <a:lstStyle>
            <a:lvl1pPr>
              <a:defRPr/>
            </a:lvl1pPr>
          </a:lstStyle>
          <a:p>
            <a:r>
              <a:rPr lang="en-US" noProof="0" dirty="0"/>
              <a:t>Edit master title</a:t>
            </a:r>
          </a:p>
        </p:txBody>
      </p:sp>
      <p:sp>
        <p:nvSpPr>
          <p:cNvPr id="4" name="Textplatzhalter 6">
            <a:extLst>
              <a:ext uri="{FF2B5EF4-FFF2-40B4-BE49-F238E27FC236}">
                <a16:creationId xmlns:a16="http://schemas.microsoft.com/office/drawing/2014/main" id="{6C42BA90-4BE3-49B4-8D95-BAA5C229B0D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949737" y="2576198"/>
            <a:ext cx="4946463" cy="3517098"/>
          </a:xfrm>
          <a:noFill/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lnSpc>
                <a:spcPct val="90000"/>
              </a:lnSpc>
              <a:spcBef>
                <a:spcPts val="1600"/>
              </a:spcBef>
              <a:spcAft>
                <a:spcPts val="800"/>
              </a:spcAft>
              <a:buFontTx/>
              <a:buNone/>
              <a:defRPr sz="1600">
                <a:solidFill>
                  <a:schemeClr val="tx1"/>
                </a:solidFill>
              </a:defRPr>
            </a:lvl1pPr>
            <a:lvl2pPr marL="609570" indent="0">
              <a:buFontTx/>
              <a:buNone/>
              <a:defRPr sz="1600"/>
            </a:lvl2pPr>
            <a:lvl3pPr marL="1219139" indent="0">
              <a:buFontTx/>
              <a:buNone/>
              <a:defRPr sz="1600"/>
            </a:lvl3pPr>
            <a:lvl4pPr marL="1828709" indent="0">
              <a:buFontTx/>
              <a:buNone/>
              <a:defRPr sz="1600"/>
            </a:lvl4pPr>
            <a:lvl5pPr marL="2438278" indent="0">
              <a:buFontTx/>
              <a:buNone/>
              <a:defRPr sz="1600"/>
            </a:lvl5pPr>
          </a:lstStyle>
          <a:p>
            <a:pPr lvl="0"/>
            <a:r>
              <a:rPr lang="en-US" noProof="0" dirty="0"/>
              <a:t>Insert CV here</a:t>
            </a:r>
          </a:p>
        </p:txBody>
      </p:sp>
      <p:sp>
        <p:nvSpPr>
          <p:cNvPr id="6" name="Textplatzhalter 6">
            <a:extLst>
              <a:ext uri="{FF2B5EF4-FFF2-40B4-BE49-F238E27FC236}">
                <a16:creationId xmlns:a16="http://schemas.microsoft.com/office/drawing/2014/main" id="{430EBC2A-71A2-4CC0-B496-233A8B2B3A4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949737" y="1798598"/>
            <a:ext cx="4946463" cy="777600"/>
          </a:xfrm>
          <a:noFill/>
          <a:ln>
            <a:noFill/>
          </a:ln>
        </p:spPr>
        <p:txBody>
          <a:bodyPr lIns="0" tIns="0" rIns="0" bIns="0" anchor="t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2000" b="1">
                <a:solidFill>
                  <a:schemeClr val="tx1"/>
                </a:solidFill>
              </a:defRPr>
            </a:lvl1pPr>
            <a:lvl2pPr marL="609570" indent="0">
              <a:buFontTx/>
              <a:buNone/>
              <a:defRPr sz="1600"/>
            </a:lvl2pPr>
            <a:lvl3pPr marL="1219139" indent="0">
              <a:buFontTx/>
              <a:buNone/>
              <a:defRPr sz="1600"/>
            </a:lvl3pPr>
            <a:lvl4pPr marL="1828709" indent="0">
              <a:buFontTx/>
              <a:buNone/>
              <a:defRPr sz="1600"/>
            </a:lvl4pPr>
            <a:lvl5pPr marL="2438278" indent="0">
              <a:buFontTx/>
              <a:buNone/>
              <a:defRPr sz="1600"/>
            </a:lvl5pPr>
          </a:lstStyle>
          <a:p>
            <a:pPr lvl="0"/>
            <a:r>
              <a:rPr lang="en-US" noProof="0" dirty="0" err="1"/>
              <a:t>Firstname</a:t>
            </a:r>
            <a:r>
              <a:rPr lang="en-US" noProof="0" dirty="0"/>
              <a:t> Surname</a:t>
            </a:r>
          </a:p>
        </p:txBody>
      </p:sp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3CD2DC75-1DA9-4461-8331-696E9B6AE592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551384" y="1798599"/>
            <a:ext cx="1984889" cy="2232834"/>
          </a:xfrm>
          <a:prstGeom prst="rect">
            <a:avLst/>
          </a:prstGeom>
          <a:noFill/>
          <a:ln w="19050">
            <a:noFill/>
          </a:ln>
        </p:spPr>
        <p:txBody>
          <a:bodyPr tIns="0" bIns="487704" anchor="t"/>
          <a:lstStyle>
            <a:lvl1pPr algn="l">
              <a:buNone/>
              <a:defRPr sz="1600" baseline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8C89ECFA-6E52-E481-F218-4969D4302F79}"/>
              </a:ext>
            </a:extLst>
          </p:cNvPr>
          <p:cNvSpPr/>
          <p:nvPr userDrawn="1"/>
        </p:nvSpPr>
        <p:spPr>
          <a:xfrm>
            <a:off x="550862" y="1159200"/>
            <a:ext cx="1440000" cy="36000"/>
          </a:xfrm>
          <a:prstGeom prst="rect">
            <a:avLst/>
          </a:prstGeom>
          <a:gradFill flip="none" rotWithShape="1">
            <a:gsLst>
              <a:gs pos="66000">
                <a:schemeClr val="accent2"/>
              </a:gs>
              <a:gs pos="100000">
                <a:schemeClr val="accent1"/>
              </a:gs>
              <a:gs pos="33000">
                <a:srgbClr val="0AA580"/>
              </a:gs>
              <a:gs pos="0">
                <a:schemeClr val="accent4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7854280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2EC93B-0C0F-4F6B-8324-5FE32A993E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1384" y="183600"/>
            <a:ext cx="11091600" cy="882000"/>
          </a:xfrm>
        </p:spPr>
        <p:txBody>
          <a:bodyPr rIns="0"/>
          <a:lstStyle>
            <a:lvl1pPr>
              <a:defRPr/>
            </a:lvl1pPr>
          </a:lstStyle>
          <a:p>
            <a:r>
              <a:rPr lang="en-US" noProof="0" dirty="0"/>
              <a:t>Edit master title</a:t>
            </a:r>
          </a:p>
        </p:txBody>
      </p:sp>
      <p:sp>
        <p:nvSpPr>
          <p:cNvPr id="4" name="Picture Placeholder 7">
            <a:extLst>
              <a:ext uri="{FF2B5EF4-FFF2-40B4-BE49-F238E27FC236}">
                <a16:creationId xmlns:a16="http://schemas.microsoft.com/office/drawing/2014/main" id="{C494111F-E216-4949-B3A7-67DE9A52BF1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51384" y="1800000"/>
            <a:ext cx="1632195" cy="1836083"/>
          </a:xfrm>
          <a:prstGeom prst="rect">
            <a:avLst/>
          </a:prstGeom>
          <a:noFill/>
          <a:ln w="19050">
            <a:noFill/>
          </a:ln>
        </p:spPr>
        <p:txBody>
          <a:bodyPr tIns="0" bIns="487704" anchor="t"/>
          <a:lstStyle>
            <a:lvl1pPr algn="l">
              <a:buNone/>
              <a:defRPr sz="1600" baseline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5" name="Textplatzhalter 6">
            <a:extLst>
              <a:ext uri="{FF2B5EF4-FFF2-40B4-BE49-F238E27FC236}">
                <a16:creationId xmlns:a16="http://schemas.microsoft.com/office/drawing/2014/main" id="{AA74CDA7-3319-49D9-AEC2-547D7613541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448552" y="2577803"/>
            <a:ext cx="3409336" cy="3518438"/>
          </a:xfrm>
          <a:noFill/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lnSpc>
                <a:spcPct val="90000"/>
              </a:lnSpc>
              <a:spcBef>
                <a:spcPts val="1600"/>
              </a:spcBef>
              <a:spcAft>
                <a:spcPts val="800"/>
              </a:spcAft>
              <a:buFontTx/>
              <a:buNone/>
              <a:defRPr sz="1600">
                <a:solidFill>
                  <a:schemeClr val="tx1"/>
                </a:solidFill>
              </a:defRPr>
            </a:lvl1pPr>
            <a:lvl2pPr marL="609570" indent="0">
              <a:buFontTx/>
              <a:buNone/>
              <a:defRPr sz="1600"/>
            </a:lvl2pPr>
            <a:lvl3pPr marL="1219139" indent="0">
              <a:buFontTx/>
              <a:buNone/>
              <a:defRPr sz="1600"/>
            </a:lvl3pPr>
            <a:lvl4pPr marL="1828709" indent="0">
              <a:buFontTx/>
              <a:buNone/>
              <a:defRPr sz="1600"/>
            </a:lvl4pPr>
            <a:lvl5pPr marL="2438278" indent="0">
              <a:buFontTx/>
              <a:buNone/>
              <a:defRPr sz="1600"/>
            </a:lvl5pPr>
          </a:lstStyle>
          <a:p>
            <a:pPr lvl="0"/>
            <a:r>
              <a:rPr lang="en-US" noProof="0" dirty="0"/>
              <a:t>Insert CV here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E8C0FB44-1662-44AA-98C6-5DC93F08000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448552" y="1801544"/>
            <a:ext cx="3409336" cy="776259"/>
          </a:xfrm>
          <a:noFill/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2000" b="1">
                <a:solidFill>
                  <a:schemeClr val="tx1"/>
                </a:solidFill>
              </a:defRPr>
            </a:lvl1pPr>
            <a:lvl2pPr marL="609570" indent="0">
              <a:buFontTx/>
              <a:buNone/>
              <a:defRPr sz="1600"/>
            </a:lvl2pPr>
            <a:lvl3pPr marL="1219139" indent="0">
              <a:buFontTx/>
              <a:buNone/>
              <a:defRPr sz="1600"/>
            </a:lvl3pPr>
            <a:lvl4pPr marL="1828709" indent="0">
              <a:buFontTx/>
              <a:buNone/>
              <a:defRPr sz="1600"/>
            </a:lvl4pPr>
            <a:lvl5pPr marL="2438278" indent="0">
              <a:buFontTx/>
              <a:buNone/>
              <a:defRPr sz="1600"/>
            </a:lvl5pPr>
          </a:lstStyle>
          <a:p>
            <a:pPr lvl="0"/>
            <a:r>
              <a:rPr lang="en-US" noProof="0" dirty="0" err="1"/>
              <a:t>Firstname</a:t>
            </a:r>
            <a:r>
              <a:rPr lang="en-US" noProof="0" dirty="0"/>
              <a:t> Surname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5326C8FA-2051-4B15-B74D-384909899440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336854" y="1800000"/>
            <a:ext cx="1632195" cy="1836083"/>
          </a:xfrm>
          <a:prstGeom prst="rect">
            <a:avLst/>
          </a:prstGeom>
          <a:noFill/>
          <a:ln w="19050">
            <a:noFill/>
          </a:ln>
        </p:spPr>
        <p:txBody>
          <a:bodyPr tIns="0" bIns="487704" anchor="t"/>
          <a:lstStyle>
            <a:lvl1pPr algn="l">
              <a:buNone/>
              <a:defRPr sz="1600" baseline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9" name="Textplatzhalter 6">
            <a:extLst>
              <a:ext uri="{FF2B5EF4-FFF2-40B4-BE49-F238E27FC236}">
                <a16:creationId xmlns:a16="http://schemas.microsoft.com/office/drawing/2014/main" id="{9D2DF1E2-FE60-41F2-8378-3C969718491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233648" y="2577803"/>
            <a:ext cx="3409336" cy="3518438"/>
          </a:xfrm>
          <a:noFill/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lnSpc>
                <a:spcPct val="90000"/>
              </a:lnSpc>
              <a:spcBef>
                <a:spcPts val="1600"/>
              </a:spcBef>
              <a:spcAft>
                <a:spcPts val="800"/>
              </a:spcAft>
              <a:buFontTx/>
              <a:buNone/>
              <a:defRPr sz="1600">
                <a:solidFill>
                  <a:schemeClr val="tx1"/>
                </a:solidFill>
              </a:defRPr>
            </a:lvl1pPr>
            <a:lvl2pPr marL="609570" indent="0">
              <a:buFontTx/>
              <a:buNone/>
              <a:defRPr sz="1600"/>
            </a:lvl2pPr>
            <a:lvl3pPr marL="1219139" indent="0">
              <a:buFontTx/>
              <a:buNone/>
              <a:defRPr sz="1600"/>
            </a:lvl3pPr>
            <a:lvl4pPr marL="1828709" indent="0">
              <a:buFontTx/>
              <a:buNone/>
              <a:defRPr sz="1600"/>
            </a:lvl4pPr>
            <a:lvl5pPr marL="2438278" indent="0">
              <a:buFontTx/>
              <a:buNone/>
              <a:defRPr sz="1600"/>
            </a:lvl5pPr>
          </a:lstStyle>
          <a:p>
            <a:pPr lvl="0"/>
            <a:r>
              <a:rPr lang="en-US" noProof="0" dirty="0"/>
              <a:t>Insert CV here</a:t>
            </a:r>
          </a:p>
        </p:txBody>
      </p:sp>
      <p:sp>
        <p:nvSpPr>
          <p:cNvPr id="11" name="Textplatzhalter 6">
            <a:extLst>
              <a:ext uri="{FF2B5EF4-FFF2-40B4-BE49-F238E27FC236}">
                <a16:creationId xmlns:a16="http://schemas.microsoft.com/office/drawing/2014/main" id="{0908AF0D-6FAE-41D6-AD8F-38FE1B45895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233648" y="1801544"/>
            <a:ext cx="3409336" cy="776259"/>
          </a:xfrm>
          <a:noFill/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2000" b="1">
                <a:solidFill>
                  <a:schemeClr val="tx1"/>
                </a:solidFill>
              </a:defRPr>
            </a:lvl1pPr>
            <a:lvl2pPr marL="609570" indent="0">
              <a:buFontTx/>
              <a:buNone/>
              <a:defRPr sz="1600"/>
            </a:lvl2pPr>
            <a:lvl3pPr marL="1219139" indent="0">
              <a:buFontTx/>
              <a:buNone/>
              <a:defRPr sz="1600"/>
            </a:lvl3pPr>
            <a:lvl4pPr marL="1828709" indent="0">
              <a:buFontTx/>
              <a:buNone/>
              <a:defRPr sz="1600"/>
            </a:lvl4pPr>
            <a:lvl5pPr marL="2438278" indent="0">
              <a:buFontTx/>
              <a:buNone/>
              <a:defRPr sz="1600"/>
            </a:lvl5pPr>
          </a:lstStyle>
          <a:p>
            <a:pPr lvl="0"/>
            <a:r>
              <a:rPr lang="en-US" noProof="0" dirty="0" err="1"/>
              <a:t>Firstname</a:t>
            </a:r>
            <a:r>
              <a:rPr lang="en-US" noProof="0" dirty="0"/>
              <a:t> Surname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BBB211C7-C96E-71D5-0D31-4EFAA7819BBF}"/>
              </a:ext>
            </a:extLst>
          </p:cNvPr>
          <p:cNvSpPr/>
          <p:nvPr userDrawn="1"/>
        </p:nvSpPr>
        <p:spPr>
          <a:xfrm>
            <a:off x="550862" y="1159200"/>
            <a:ext cx="1440000" cy="36000"/>
          </a:xfrm>
          <a:prstGeom prst="rect">
            <a:avLst/>
          </a:prstGeom>
          <a:gradFill flip="none" rotWithShape="1">
            <a:gsLst>
              <a:gs pos="66000">
                <a:schemeClr val="accent2"/>
              </a:gs>
              <a:gs pos="100000">
                <a:schemeClr val="accent1"/>
              </a:gs>
              <a:gs pos="33000">
                <a:srgbClr val="0AA580"/>
              </a:gs>
              <a:gs pos="0">
                <a:schemeClr val="accent4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9911842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3564CFA-73FA-4FF9-BEC5-7476321DE0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1384" y="183600"/>
            <a:ext cx="11091600" cy="882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Edit master title</a:t>
            </a:r>
          </a:p>
        </p:txBody>
      </p:sp>
      <p:sp>
        <p:nvSpPr>
          <p:cNvPr id="4" name="Picture Placeholder 7">
            <a:extLst>
              <a:ext uri="{FF2B5EF4-FFF2-40B4-BE49-F238E27FC236}">
                <a16:creationId xmlns:a16="http://schemas.microsoft.com/office/drawing/2014/main" id="{A50024BE-BB11-455C-9C32-C6F174DEDF7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51384" y="1473778"/>
            <a:ext cx="1292222" cy="1453642"/>
          </a:xfrm>
          <a:prstGeom prst="rect">
            <a:avLst/>
          </a:prstGeom>
          <a:noFill/>
          <a:ln w="19050">
            <a:noFill/>
          </a:ln>
        </p:spPr>
        <p:txBody>
          <a:bodyPr tIns="0" bIns="487704" anchor="t"/>
          <a:lstStyle>
            <a:lvl1pPr algn="l">
              <a:buNone/>
              <a:defRPr sz="1600" baseline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5" name="Textplatzhalter 6">
            <a:extLst>
              <a:ext uri="{FF2B5EF4-FFF2-40B4-BE49-F238E27FC236}">
                <a16:creationId xmlns:a16="http://schemas.microsoft.com/office/drawing/2014/main" id="{FA57364B-2E8A-4DED-8C23-B41533E6446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1384" y="3873505"/>
            <a:ext cx="3393105" cy="2222496"/>
          </a:xfrm>
          <a:noFill/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lnSpc>
                <a:spcPct val="90000"/>
              </a:lnSpc>
              <a:spcBef>
                <a:spcPts val="1600"/>
              </a:spcBef>
              <a:spcAft>
                <a:spcPts val="800"/>
              </a:spcAft>
              <a:buFontTx/>
              <a:buNone/>
              <a:defRPr sz="1600">
                <a:solidFill>
                  <a:schemeClr val="tx1"/>
                </a:solidFill>
              </a:defRPr>
            </a:lvl1pPr>
            <a:lvl2pPr marL="609570" indent="0">
              <a:buFontTx/>
              <a:buNone/>
              <a:defRPr sz="1600"/>
            </a:lvl2pPr>
            <a:lvl3pPr marL="1219139" indent="0">
              <a:buFontTx/>
              <a:buNone/>
              <a:defRPr sz="1600"/>
            </a:lvl3pPr>
            <a:lvl4pPr marL="1828709" indent="0">
              <a:buFontTx/>
              <a:buNone/>
              <a:defRPr sz="1600"/>
            </a:lvl4pPr>
            <a:lvl5pPr marL="2438278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Insert CV here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4F936F3F-0DB3-4406-95A9-53C8740C4DA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51384" y="3095905"/>
            <a:ext cx="3393107" cy="777600"/>
          </a:xfrm>
          <a:noFill/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2000" b="1">
                <a:solidFill>
                  <a:schemeClr val="tx1"/>
                </a:solidFill>
              </a:defRPr>
            </a:lvl1pPr>
            <a:lvl2pPr marL="609570" indent="0">
              <a:buFontTx/>
              <a:buNone/>
              <a:defRPr sz="1600"/>
            </a:lvl2pPr>
            <a:lvl3pPr marL="1219139" indent="0">
              <a:buFontTx/>
              <a:buNone/>
              <a:defRPr sz="1600"/>
            </a:lvl3pPr>
            <a:lvl4pPr marL="1828709" indent="0">
              <a:buFontTx/>
              <a:buNone/>
              <a:defRPr sz="1600"/>
            </a:lvl4pPr>
            <a:lvl5pPr marL="2438278" indent="0">
              <a:buFontTx/>
              <a:buNone/>
              <a:defRPr sz="1600"/>
            </a:lvl5pPr>
          </a:lstStyle>
          <a:p>
            <a:pPr lvl="0"/>
            <a:r>
              <a:rPr lang="en-US" dirty="0" err="1"/>
              <a:t>Firstname</a:t>
            </a:r>
            <a:r>
              <a:rPr lang="en-US" dirty="0"/>
              <a:t> Surname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694F8C6D-7A18-4EE5-BCA4-92CEBC65D898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4398979" y="1473778"/>
            <a:ext cx="1292222" cy="1453642"/>
          </a:xfrm>
          <a:prstGeom prst="rect">
            <a:avLst/>
          </a:prstGeom>
          <a:noFill/>
          <a:ln w="19050">
            <a:noFill/>
          </a:ln>
        </p:spPr>
        <p:txBody>
          <a:bodyPr tIns="0" bIns="487704" anchor="t"/>
          <a:lstStyle>
            <a:lvl1pPr algn="l">
              <a:buNone/>
              <a:defRPr sz="1600" baseline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9" name="Textplatzhalter 6">
            <a:extLst>
              <a:ext uri="{FF2B5EF4-FFF2-40B4-BE49-F238E27FC236}">
                <a16:creationId xmlns:a16="http://schemas.microsoft.com/office/drawing/2014/main" id="{D3E922AD-3780-4C63-8C45-109F48698A5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390249" y="3873505"/>
            <a:ext cx="3393105" cy="2222496"/>
          </a:xfrm>
          <a:noFill/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lnSpc>
                <a:spcPct val="90000"/>
              </a:lnSpc>
              <a:spcBef>
                <a:spcPts val="1600"/>
              </a:spcBef>
              <a:spcAft>
                <a:spcPts val="800"/>
              </a:spcAft>
              <a:buFontTx/>
              <a:buNone/>
              <a:defRPr sz="1600">
                <a:solidFill>
                  <a:schemeClr val="tx1"/>
                </a:solidFill>
              </a:defRPr>
            </a:lvl1pPr>
            <a:lvl2pPr marL="609570" indent="0">
              <a:buFontTx/>
              <a:buNone/>
              <a:defRPr sz="1600"/>
            </a:lvl2pPr>
            <a:lvl3pPr marL="1219139" indent="0">
              <a:buFontTx/>
              <a:buNone/>
              <a:defRPr sz="1600"/>
            </a:lvl3pPr>
            <a:lvl4pPr marL="1828709" indent="0">
              <a:buFontTx/>
              <a:buNone/>
              <a:defRPr sz="1600"/>
            </a:lvl4pPr>
            <a:lvl5pPr marL="2438278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Insert CV here</a:t>
            </a:r>
          </a:p>
        </p:txBody>
      </p:sp>
      <p:sp>
        <p:nvSpPr>
          <p:cNvPr id="11" name="Textplatzhalter 6">
            <a:extLst>
              <a:ext uri="{FF2B5EF4-FFF2-40B4-BE49-F238E27FC236}">
                <a16:creationId xmlns:a16="http://schemas.microsoft.com/office/drawing/2014/main" id="{E28267E6-B996-4D40-B08A-5CCAF7FEFD2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390249" y="3095905"/>
            <a:ext cx="3393107" cy="777600"/>
          </a:xfrm>
          <a:noFill/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2000" b="1">
                <a:solidFill>
                  <a:schemeClr val="tx1"/>
                </a:solidFill>
              </a:defRPr>
            </a:lvl1pPr>
            <a:lvl2pPr marL="609570" indent="0">
              <a:buFontTx/>
              <a:buNone/>
              <a:defRPr sz="1600"/>
            </a:lvl2pPr>
            <a:lvl3pPr marL="1219139" indent="0">
              <a:buFontTx/>
              <a:buNone/>
              <a:defRPr sz="1600"/>
            </a:lvl3pPr>
            <a:lvl4pPr marL="1828709" indent="0">
              <a:buFontTx/>
              <a:buNone/>
              <a:defRPr sz="1600"/>
            </a:lvl4pPr>
            <a:lvl5pPr marL="2438278" indent="0">
              <a:buFontTx/>
              <a:buNone/>
              <a:defRPr sz="1600"/>
            </a:lvl5pPr>
          </a:lstStyle>
          <a:p>
            <a:pPr lvl="0"/>
            <a:r>
              <a:rPr lang="en-US" dirty="0" err="1"/>
              <a:t>Firstname</a:t>
            </a:r>
            <a:r>
              <a:rPr lang="en-US" dirty="0"/>
              <a:t> Surname</a:t>
            </a:r>
          </a:p>
        </p:txBody>
      </p:sp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A28C7A6F-ABF2-4A43-8D86-4160AC023708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8251200" y="1473778"/>
            <a:ext cx="1292222" cy="1453642"/>
          </a:xfrm>
          <a:prstGeom prst="rect">
            <a:avLst/>
          </a:prstGeom>
          <a:noFill/>
          <a:ln w="19050">
            <a:noFill/>
          </a:ln>
        </p:spPr>
        <p:txBody>
          <a:bodyPr tIns="0" bIns="487704" anchor="t"/>
          <a:lstStyle>
            <a:lvl1pPr algn="l">
              <a:buNone/>
              <a:defRPr sz="1600" baseline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3" name="Textplatzhalter 6">
            <a:extLst>
              <a:ext uri="{FF2B5EF4-FFF2-40B4-BE49-F238E27FC236}">
                <a16:creationId xmlns:a16="http://schemas.microsoft.com/office/drawing/2014/main" id="{063BE500-E6E1-41BF-B02F-899E750513C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249879" y="3873505"/>
            <a:ext cx="3393105" cy="2222496"/>
          </a:xfrm>
          <a:noFill/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lnSpc>
                <a:spcPct val="90000"/>
              </a:lnSpc>
              <a:spcBef>
                <a:spcPts val="1600"/>
              </a:spcBef>
              <a:spcAft>
                <a:spcPts val="800"/>
              </a:spcAft>
              <a:buFontTx/>
              <a:buNone/>
              <a:defRPr sz="1600">
                <a:solidFill>
                  <a:schemeClr val="tx1"/>
                </a:solidFill>
              </a:defRPr>
            </a:lvl1pPr>
            <a:lvl2pPr marL="609570" indent="0">
              <a:buFontTx/>
              <a:buNone/>
              <a:defRPr sz="1600"/>
            </a:lvl2pPr>
            <a:lvl3pPr marL="1219139" indent="0">
              <a:buFontTx/>
              <a:buNone/>
              <a:defRPr sz="1600"/>
            </a:lvl3pPr>
            <a:lvl4pPr marL="1828709" indent="0">
              <a:buFontTx/>
              <a:buNone/>
              <a:defRPr sz="1600"/>
            </a:lvl4pPr>
            <a:lvl5pPr marL="2438278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Insert CV here</a:t>
            </a:r>
          </a:p>
        </p:txBody>
      </p:sp>
      <p:sp>
        <p:nvSpPr>
          <p:cNvPr id="15" name="Textplatzhalter 6">
            <a:extLst>
              <a:ext uri="{FF2B5EF4-FFF2-40B4-BE49-F238E27FC236}">
                <a16:creationId xmlns:a16="http://schemas.microsoft.com/office/drawing/2014/main" id="{463F4C21-15EB-4DC7-ACFA-662867267B5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249877" y="3095905"/>
            <a:ext cx="3393107" cy="777600"/>
          </a:xfrm>
          <a:noFill/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2000" b="1">
                <a:solidFill>
                  <a:schemeClr val="tx1"/>
                </a:solidFill>
              </a:defRPr>
            </a:lvl1pPr>
            <a:lvl2pPr marL="609570" indent="0">
              <a:buFontTx/>
              <a:buNone/>
              <a:defRPr sz="1600"/>
            </a:lvl2pPr>
            <a:lvl3pPr marL="1219139" indent="0">
              <a:buFontTx/>
              <a:buNone/>
              <a:defRPr sz="1600"/>
            </a:lvl3pPr>
            <a:lvl4pPr marL="1828709" indent="0">
              <a:buFontTx/>
              <a:buNone/>
              <a:defRPr sz="1600"/>
            </a:lvl4pPr>
            <a:lvl5pPr marL="2438278" indent="0">
              <a:buFontTx/>
              <a:buNone/>
              <a:defRPr sz="1600"/>
            </a:lvl5pPr>
          </a:lstStyle>
          <a:p>
            <a:pPr lvl="0"/>
            <a:r>
              <a:rPr lang="en-US" dirty="0" err="1"/>
              <a:t>Firstname</a:t>
            </a:r>
            <a:r>
              <a:rPr lang="en-US" dirty="0"/>
              <a:t> Surname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EF211FB2-F945-4662-C077-CDFCB710F8C6}"/>
              </a:ext>
            </a:extLst>
          </p:cNvPr>
          <p:cNvSpPr/>
          <p:nvPr userDrawn="1"/>
        </p:nvSpPr>
        <p:spPr>
          <a:xfrm>
            <a:off x="550862" y="1159200"/>
            <a:ext cx="1440000" cy="36000"/>
          </a:xfrm>
          <a:prstGeom prst="rect">
            <a:avLst/>
          </a:prstGeom>
          <a:gradFill flip="none" rotWithShape="1">
            <a:gsLst>
              <a:gs pos="66000">
                <a:schemeClr val="accent2"/>
              </a:gs>
              <a:gs pos="100000">
                <a:schemeClr val="accent1"/>
              </a:gs>
              <a:gs pos="33000">
                <a:srgbClr val="0AA580"/>
              </a:gs>
              <a:gs pos="0">
                <a:schemeClr val="accent4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4842274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3DA6DF-1BE3-4129-B261-15B4AF4311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1384" y="183600"/>
            <a:ext cx="11091600" cy="882000"/>
          </a:xfrm>
          <a:effectLst/>
        </p:spPr>
        <p:txBody>
          <a:bodyPr vert="horz" lIns="0" tIns="0" rIns="0" bIns="0" rtlCol="0" anchor="b">
            <a:noAutofit/>
          </a:bodyPr>
          <a:lstStyle>
            <a:lvl1pPr>
              <a:defRPr lang="en-US" dirty="0"/>
            </a:lvl1pPr>
          </a:lstStyle>
          <a:p>
            <a:pPr marL="0" marR="0" lvl="0" indent="0" fontAlgn="auto">
              <a:spcAft>
                <a:spcPts val="0"/>
              </a:spcAft>
              <a:buClrTx/>
              <a:buSzTx/>
              <a:buFontTx/>
              <a:tabLst/>
            </a:pPr>
            <a:r>
              <a:rPr lang="en-US" dirty="0"/>
              <a:t>Edit master title</a:t>
            </a:r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603D7FC7-5652-472E-8C83-E01045B2CC19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550800" y="1552901"/>
            <a:ext cx="11091600" cy="4539600"/>
          </a:xfrm>
        </p:spPr>
        <p:txBody>
          <a:bodyPr vert="horz" lIns="0" tIns="0" rIns="0" bIns="0" rtlCol="0">
            <a:noAutofit/>
          </a:bodyPr>
          <a:lstStyle>
            <a:lvl1pPr marL="230400" indent="-230400">
              <a:buClr>
                <a:schemeClr val="tx1"/>
              </a:buClr>
              <a:buFont typeface="Wingdings" panose="05000000000000000000" pitchFamily="2" charset="2"/>
              <a:buChar char="§"/>
              <a:defRPr lang="en-US" sz="1600" noProof="0" dirty="0">
                <a:solidFill>
                  <a:schemeClr val="tx1"/>
                </a:solidFill>
              </a:defRPr>
            </a:lvl1pPr>
            <a:lvl2pPr marL="468312" indent="-285750">
              <a:buClr>
                <a:schemeClr val="tx1"/>
              </a:buClr>
              <a:buFont typeface="Symbol" panose="05050102010706020507" pitchFamily="18" charset="2"/>
              <a:buChar char="-"/>
              <a:defRPr lang="en-US" sz="1600" noProof="0" dirty="0">
                <a:solidFill>
                  <a:schemeClr val="tx1"/>
                </a:solidFill>
              </a:defRPr>
            </a:lvl2pPr>
            <a:lvl3pPr marL="654050" indent="-285750">
              <a:buClr>
                <a:schemeClr val="tx1"/>
              </a:buClr>
              <a:buFont typeface="Symbol" panose="05050102010706020507" pitchFamily="18" charset="2"/>
              <a:buChar char="-"/>
              <a:defRPr lang="en-US" sz="1400" noProof="0" dirty="0">
                <a:solidFill>
                  <a:schemeClr val="tx1"/>
                </a:solidFill>
              </a:defRPr>
            </a:lvl3pPr>
            <a:lvl4pPr marL="711200" indent="-171450">
              <a:buClr>
                <a:schemeClr val="tx1"/>
              </a:buClr>
              <a:buFont typeface="Symbol" panose="05050102010706020507" pitchFamily="18" charset="2"/>
              <a:buChar char="-"/>
              <a:defRPr lang="en-US" sz="1200" noProof="0" dirty="0">
                <a:solidFill>
                  <a:schemeClr val="tx1"/>
                </a:solidFill>
              </a:defRPr>
            </a:lvl4pPr>
            <a:lvl5pPr marL="884237" indent="-171450">
              <a:buClr>
                <a:schemeClr val="tx1"/>
              </a:buClr>
              <a:buFont typeface="Symbol" panose="05050102010706020507" pitchFamily="18" charset="2"/>
              <a:buChar char="-"/>
              <a:defRPr lang="en-US" sz="1200" baseline="0" noProof="0" dirty="0">
                <a:solidFill>
                  <a:schemeClr val="tx1"/>
                </a:solidFill>
              </a:defRPr>
            </a:lvl5pPr>
          </a:lstStyle>
          <a:p>
            <a:pPr lvl="0">
              <a:buClr>
                <a:schemeClr val="bg1">
                  <a:lumMod val="65000"/>
                </a:schemeClr>
              </a:buClr>
            </a:pPr>
            <a:r>
              <a:rPr lang="en-US" noProof="0" dirty="0"/>
              <a:t>Edit text master format</a:t>
            </a:r>
            <a:br>
              <a:rPr lang="en-US" noProof="0" dirty="0"/>
            </a:br>
            <a:r>
              <a:rPr lang="en-US" noProof="0" dirty="0"/>
              <a:t>It’s allowed to use font sizes from 14pt to 18 pt – depending on the amount/characters of text. It’s not allowed to enlarge the text box – the text always has to fit in the text box. It’s only allowed to use the defined template colors.</a:t>
            </a:r>
          </a:p>
          <a:p>
            <a:pPr lvl="1">
              <a:buClr>
                <a:schemeClr val="bg1">
                  <a:lumMod val="65000"/>
                </a:schemeClr>
              </a:buClr>
            </a:pPr>
            <a:r>
              <a:rPr lang="en-US" noProof="0" dirty="0"/>
              <a:t>Second Level</a:t>
            </a:r>
          </a:p>
          <a:p>
            <a:pPr lvl="2">
              <a:buClr>
                <a:schemeClr val="bg1">
                  <a:lumMod val="65000"/>
                </a:schemeClr>
              </a:buClr>
            </a:pPr>
            <a:r>
              <a:rPr lang="en-US" noProof="0" dirty="0"/>
              <a:t>Third Level</a:t>
            </a:r>
          </a:p>
          <a:p>
            <a:pPr lvl="3">
              <a:buClr>
                <a:schemeClr val="bg1">
                  <a:lumMod val="65000"/>
                </a:schemeClr>
              </a:buClr>
            </a:pPr>
            <a:r>
              <a:rPr lang="en-US" noProof="0" dirty="0"/>
              <a:t>Fourth Level</a:t>
            </a:r>
          </a:p>
          <a:p>
            <a:pPr lvl="4">
              <a:buClr>
                <a:schemeClr val="bg1">
                  <a:lumMod val="65000"/>
                </a:schemeClr>
              </a:buClr>
            </a:pPr>
            <a:r>
              <a:rPr lang="en-US" noProof="0" dirty="0"/>
              <a:t>Fifth Level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6FA848E-A1C3-9D48-29B9-086BBCD224E6}"/>
              </a:ext>
            </a:extLst>
          </p:cNvPr>
          <p:cNvSpPr/>
          <p:nvPr userDrawn="1"/>
        </p:nvSpPr>
        <p:spPr>
          <a:xfrm>
            <a:off x="550862" y="1159200"/>
            <a:ext cx="1440000" cy="36000"/>
          </a:xfrm>
          <a:prstGeom prst="rect">
            <a:avLst/>
          </a:prstGeom>
          <a:gradFill flip="none" rotWithShape="1">
            <a:gsLst>
              <a:gs pos="66000">
                <a:schemeClr val="accent2"/>
              </a:gs>
              <a:gs pos="100000">
                <a:schemeClr val="accent1"/>
              </a:gs>
              <a:gs pos="33000">
                <a:srgbClr val="0AA580"/>
              </a:gs>
              <a:gs pos="0">
                <a:schemeClr val="accent4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8873908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467E53-0ECB-44E4-8214-E179912637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1384" y="183600"/>
            <a:ext cx="11091600" cy="882000"/>
          </a:xfrm>
        </p:spPr>
        <p:txBody>
          <a:bodyPr rIns="0"/>
          <a:lstStyle>
            <a:lvl1pPr>
              <a:defRPr/>
            </a:lvl1pPr>
          </a:lstStyle>
          <a:p>
            <a:r>
              <a:rPr lang="en-US" dirty="0"/>
              <a:t>Edit master title</a:t>
            </a:r>
          </a:p>
        </p:txBody>
      </p:sp>
      <p:sp>
        <p:nvSpPr>
          <p:cNvPr id="4" name="Textplatzhalter 1">
            <a:extLst>
              <a:ext uri="{FF2B5EF4-FFF2-40B4-BE49-F238E27FC236}">
                <a16:creationId xmlns:a16="http://schemas.microsoft.com/office/drawing/2014/main" id="{2A8E013D-4992-49C9-BC42-2E6474D8BB4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50862" y="1332000"/>
            <a:ext cx="11090276" cy="236012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>
              <a:buFontTx/>
              <a:buNone/>
              <a:defRPr sz="1800" b="1" cap="none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09570" indent="0">
              <a:buFontTx/>
              <a:buNone/>
              <a:defRPr/>
            </a:lvl2pPr>
            <a:lvl3pPr marL="1219139" indent="0">
              <a:buFontTx/>
              <a:buNone/>
              <a:defRPr/>
            </a:lvl3pPr>
            <a:lvl4pPr marL="1828709" indent="0">
              <a:buFontTx/>
              <a:buNone/>
              <a:defRPr/>
            </a:lvl4pPr>
            <a:lvl5pPr marL="2438278" indent="0">
              <a:buFontTx/>
              <a:buNone/>
              <a:defRPr/>
            </a:lvl5pPr>
          </a:lstStyle>
          <a:p>
            <a:pPr lvl="0"/>
            <a:r>
              <a:rPr lang="en-US" noProof="0" dirty="0"/>
              <a:t>Click to edit master subtitle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784CBC69-F283-44C8-8359-7F132A0A1A6D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550800" y="1844816"/>
            <a:ext cx="11091600" cy="4246384"/>
          </a:xfrm>
        </p:spPr>
        <p:txBody>
          <a:bodyPr vert="horz" lIns="0" tIns="0" rIns="0" bIns="0" rtlCol="0">
            <a:noAutofit/>
          </a:bodyPr>
          <a:lstStyle>
            <a:lvl1pPr marL="285750" indent="-285750">
              <a:buClrTx/>
              <a:buFont typeface="Wingdings" panose="05000000000000000000" pitchFamily="2" charset="2"/>
              <a:buChar char="§"/>
              <a:defRPr lang="en-US" sz="1600" noProof="0" dirty="0"/>
            </a:lvl1pPr>
            <a:lvl2pPr marL="529200" indent="-342000" algn="l" defTabSz="1219170" rtl="0" eaLnBrk="1" latinLnBrk="0" hangingPunct="1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Font typeface="Symbol" panose="05050102010706020507" pitchFamily="18" charset="2"/>
              <a:buChar char="-"/>
              <a:defRPr lang="en-US" sz="1600" kern="1200" noProof="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654050" indent="-285750" algn="l" defTabSz="1219170" rtl="0" eaLnBrk="1" latinLnBrk="0" hangingPunct="1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Font typeface="Symbol" panose="05050102010706020507" pitchFamily="18" charset="2"/>
              <a:buChar char="-"/>
              <a:defRPr lang="en-US" sz="1400" kern="1200" noProof="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712800" indent="-171450" algn="l" defTabSz="1219170" rtl="0" eaLnBrk="1" latinLnBrk="0" hangingPunct="1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Font typeface="Symbol" panose="05050102010706020507" pitchFamily="18" charset="2"/>
              <a:buChar char="-"/>
              <a:defRPr lang="en-US" sz="1200" kern="1200" noProof="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885600" indent="-172800">
              <a:buClr>
                <a:schemeClr val="tx1"/>
              </a:buClr>
              <a:buFont typeface="Symbol" panose="05050102010706020507" pitchFamily="18" charset="2"/>
              <a:buChar char="-"/>
              <a:defRPr lang="en-US" sz="1200" kern="1200" baseline="0" noProof="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>
              <a:buClr>
                <a:schemeClr val="bg1">
                  <a:lumMod val="65000"/>
                </a:schemeClr>
              </a:buClr>
            </a:pPr>
            <a:r>
              <a:rPr lang="en-US" noProof="0" dirty="0"/>
              <a:t>Edit text master format</a:t>
            </a:r>
            <a:br>
              <a:rPr lang="en-US" noProof="0" dirty="0"/>
            </a:br>
            <a:r>
              <a:rPr lang="en-US" noProof="0" dirty="0"/>
              <a:t>It’s allowed to use font sizes from 14pt to 18 pt – depending on the amount/characters of text. It’s not allowed to enlarge the text box – the text always has to fit in the text box. It’s only allowed to use the defined template colors.</a:t>
            </a:r>
          </a:p>
          <a:p>
            <a:pPr lvl="1">
              <a:buClr>
                <a:schemeClr val="bg1">
                  <a:lumMod val="65000"/>
                </a:schemeClr>
              </a:buClr>
            </a:pPr>
            <a:r>
              <a:rPr lang="en-US" noProof="0" dirty="0"/>
              <a:t>Second Level</a:t>
            </a:r>
          </a:p>
          <a:p>
            <a:pPr lvl="2">
              <a:buClr>
                <a:schemeClr val="bg1">
                  <a:lumMod val="65000"/>
                </a:schemeClr>
              </a:buClr>
            </a:pPr>
            <a:r>
              <a:rPr lang="en-US" noProof="0" dirty="0"/>
              <a:t>Third Level</a:t>
            </a:r>
          </a:p>
          <a:p>
            <a:pPr lvl="3">
              <a:buClr>
                <a:schemeClr val="bg1">
                  <a:lumMod val="65000"/>
                </a:schemeClr>
              </a:buClr>
            </a:pPr>
            <a:r>
              <a:rPr lang="en-US" noProof="0" dirty="0"/>
              <a:t>Fourth Level</a:t>
            </a:r>
          </a:p>
          <a:p>
            <a:pPr lvl="4">
              <a:buClr>
                <a:schemeClr val="bg1">
                  <a:lumMod val="65000"/>
                </a:schemeClr>
              </a:buClr>
            </a:pPr>
            <a:r>
              <a:rPr lang="en-US" noProof="0" dirty="0"/>
              <a:t>Fifth Level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B48D5C2D-3D51-1B96-7ED2-BB1891E3A556}"/>
              </a:ext>
            </a:extLst>
          </p:cNvPr>
          <p:cNvSpPr/>
          <p:nvPr userDrawn="1"/>
        </p:nvSpPr>
        <p:spPr>
          <a:xfrm>
            <a:off x="550862" y="1159200"/>
            <a:ext cx="1440000" cy="36000"/>
          </a:xfrm>
          <a:prstGeom prst="rect">
            <a:avLst/>
          </a:prstGeom>
          <a:gradFill flip="none" rotWithShape="1">
            <a:gsLst>
              <a:gs pos="66000">
                <a:schemeClr val="accent2"/>
              </a:gs>
              <a:gs pos="100000">
                <a:schemeClr val="accent1"/>
              </a:gs>
              <a:gs pos="33000">
                <a:srgbClr val="0AA580"/>
              </a:gs>
              <a:gs pos="0">
                <a:schemeClr val="accent4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1777387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58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image" Target="../media/image2.sv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theme" Target="../theme/theme1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F4C88770-D954-CD20-2487-BC77AC968B75}"/>
              </a:ext>
            </a:extLst>
          </p:cNvPr>
          <p:cNvSpPr/>
          <p:nvPr userDrawn="1"/>
        </p:nvSpPr>
        <p:spPr>
          <a:xfrm>
            <a:off x="-1200" y="6485590"/>
            <a:ext cx="12193200" cy="392400"/>
          </a:xfrm>
          <a:prstGeom prst="rect">
            <a:avLst/>
          </a:prstGeom>
          <a:gradFill flip="none" rotWithShape="1">
            <a:gsLst>
              <a:gs pos="59000">
                <a:schemeClr val="accent2"/>
              </a:gs>
              <a:gs pos="88000">
                <a:schemeClr val="accent1"/>
              </a:gs>
              <a:gs pos="26000">
                <a:srgbClr val="13A538"/>
              </a:gs>
              <a:gs pos="0">
                <a:schemeClr val="accent4">
                  <a:lumMod val="96000"/>
                </a:schemeClr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551384" y="188640"/>
            <a:ext cx="11089232" cy="1008112"/>
          </a:xfrm>
          <a:prstGeom prst="rect">
            <a:avLst/>
          </a:prstGeom>
          <a:effectLst/>
        </p:spPr>
        <p:txBody>
          <a:bodyPr vert="horz" lIns="0" tIns="0" rIns="90000" bIns="0" rtlCol="0" anchor="b">
            <a:noAutofit/>
          </a:bodyPr>
          <a:lstStyle/>
          <a:p>
            <a:r>
              <a:rPr lang="en-US" noProof="0" dirty="0"/>
              <a:t>Headline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551384" y="1412777"/>
            <a:ext cx="11089232" cy="468051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Insert text</a:t>
            </a:r>
          </a:p>
        </p:txBody>
      </p:sp>
      <p:sp>
        <p:nvSpPr>
          <p:cNvPr id="18" name="footer_ProjectInfo">
            <a:extLst>
              <a:ext uri="{FF2B5EF4-FFF2-40B4-BE49-F238E27FC236}">
                <a16:creationId xmlns:a16="http://schemas.microsoft.com/office/drawing/2014/main" id="{4A6391E9-6F9F-2946-997E-3D4A3387F38E}"/>
              </a:ext>
            </a:extLst>
          </p:cNvPr>
          <p:cNvSpPr txBox="1">
            <a:spLocks/>
          </p:cNvSpPr>
          <p:nvPr userDrawn="1"/>
        </p:nvSpPr>
        <p:spPr>
          <a:xfrm>
            <a:off x="5766832" y="6489288"/>
            <a:ext cx="5524202" cy="39275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sz="10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|  | 26 February 2026 |</a:t>
            </a:r>
            <a:endParaRPr lang="en-GB" sz="1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9" name="Textfeld 14">
            <a:extLst>
              <a:ext uri="{FF2B5EF4-FFF2-40B4-BE49-F238E27FC236}">
                <a16:creationId xmlns:a16="http://schemas.microsoft.com/office/drawing/2014/main" id="{5C7FC5C3-B2EC-8B45-AC3E-B4A53BFF6FCE}"/>
              </a:ext>
            </a:extLst>
          </p:cNvPr>
          <p:cNvSpPr txBox="1">
            <a:spLocks/>
          </p:cNvSpPr>
          <p:nvPr userDrawn="1"/>
        </p:nvSpPr>
        <p:spPr>
          <a:xfrm>
            <a:off x="1352321" y="6489288"/>
            <a:ext cx="457108" cy="3924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1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/ </a:t>
            </a:r>
            <a:fld id="{5404F204-AB56-BB46-89E0-707C1E8342FA}" type="slidenum">
              <a:rPr lang="en-GB" sz="100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r"/>
              <a:t>‹#›</a:t>
            </a:fld>
            <a:r>
              <a:rPr lang="en-GB" sz="1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</a:p>
        </p:txBody>
      </p:sp>
      <p:sp>
        <p:nvSpPr>
          <p:cNvPr id="16" name="footer_SecurityLevel">
            <a:extLst>
              <a:ext uri="{FF2B5EF4-FFF2-40B4-BE49-F238E27FC236}">
                <a16:creationId xmlns:a16="http://schemas.microsoft.com/office/drawing/2014/main" id="{2AAF2475-DDDB-B846-AF2B-C284E49CA64A}"/>
              </a:ext>
            </a:extLst>
          </p:cNvPr>
          <p:cNvSpPr txBox="1">
            <a:spLocks/>
          </p:cNvSpPr>
          <p:nvPr userDrawn="1"/>
        </p:nvSpPr>
        <p:spPr>
          <a:xfrm>
            <a:off x="551384" y="6489287"/>
            <a:ext cx="800937" cy="3924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Internal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5DD88540-A611-C601-7A8B-E9D0C33611D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0"/>
              </a:ext>
            </a:extLst>
          </a:blip>
          <a:srcRect l="16348" t="20954" r="16349" b="37963"/>
          <a:stretch/>
        </p:blipFill>
        <p:spPr>
          <a:xfrm>
            <a:off x="11570400" y="6584863"/>
            <a:ext cx="491784" cy="21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954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6" r:id="rId1"/>
    <p:sldLayoutId id="2147483855" r:id="rId2"/>
    <p:sldLayoutId id="2147483829" r:id="rId3"/>
    <p:sldLayoutId id="2147483864" r:id="rId4"/>
    <p:sldLayoutId id="2147483857" r:id="rId5"/>
    <p:sldLayoutId id="2147483858" r:id="rId6"/>
    <p:sldLayoutId id="2147483859" r:id="rId7"/>
    <p:sldLayoutId id="2147483837" r:id="rId8"/>
    <p:sldLayoutId id="2147483861" r:id="rId9"/>
    <p:sldLayoutId id="2147483841" r:id="rId10"/>
    <p:sldLayoutId id="2147483654" r:id="rId11"/>
    <p:sldLayoutId id="2147483860" r:id="rId12"/>
    <p:sldLayoutId id="2147483865" r:id="rId13"/>
    <p:sldLayoutId id="2147483842" r:id="rId14"/>
    <p:sldLayoutId id="2147483866" r:id="rId15"/>
    <p:sldLayoutId id="2147483843" r:id="rId16"/>
    <p:sldLayoutId id="2147483761" r:id="rId17"/>
    <p:sldLayoutId id="2147483867" r:id="rId18"/>
    <p:sldLayoutId id="2147483844" r:id="rId19"/>
    <p:sldLayoutId id="2147483862" r:id="rId20"/>
    <p:sldLayoutId id="2147483845" r:id="rId21"/>
    <p:sldLayoutId id="2147483846" r:id="rId22"/>
    <p:sldLayoutId id="2147483746" r:id="rId23"/>
    <p:sldLayoutId id="2147483833" r:id="rId24"/>
    <p:sldLayoutId id="2147483797" r:id="rId25"/>
    <p:sldLayoutId id="2147483749" r:id="rId26"/>
    <p:sldLayoutId id="2147483750" r:id="rId27"/>
    <p:sldLayoutId id="2147483760" r:id="rId28"/>
    <p:sldLayoutId id="2147483850" r:id="rId29"/>
    <p:sldLayoutId id="2147483851" r:id="rId30"/>
    <p:sldLayoutId id="2147483852" r:id="rId31"/>
    <p:sldLayoutId id="2147483853" r:id="rId32"/>
    <p:sldLayoutId id="2147483854" r:id="rId33"/>
    <p:sldLayoutId id="2147483755" r:id="rId34"/>
    <p:sldLayoutId id="2147483754" r:id="rId35"/>
    <p:sldLayoutId id="2147483753" r:id="rId36"/>
    <p:sldLayoutId id="2147483849" r:id="rId37"/>
    <p:sldLayoutId id="2147483800" r:id="rId38"/>
    <p:sldLayoutId id="2147483804" r:id="rId39"/>
    <p:sldLayoutId id="2147483835" r:id="rId40"/>
    <p:sldLayoutId id="2147483802" r:id="rId41"/>
    <p:sldLayoutId id="2147483805" r:id="rId42"/>
    <p:sldLayoutId id="2147483806" r:id="rId43"/>
    <p:sldLayoutId id="2147483808" r:id="rId44"/>
    <p:sldLayoutId id="2147483807" r:id="rId45"/>
    <p:sldLayoutId id="2147483863" r:id="rId46"/>
    <p:sldLayoutId id="2147483763" r:id="rId47"/>
  </p:sldLayoutIdLst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2800" b="0" i="0" kern="1200" cap="none" baseline="0">
          <a:solidFill>
            <a:schemeClr val="tx1"/>
          </a:solidFill>
          <a:effectLst/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</p:titleStyle>
    <p:bodyStyle>
      <a:lvl1pPr marL="0" indent="0" algn="l" defTabSz="1219170" rtl="0" eaLnBrk="1" latinLnBrk="0" hangingPunct="1">
        <a:lnSpc>
          <a:spcPct val="100000"/>
        </a:lnSpc>
        <a:spcBef>
          <a:spcPts val="0"/>
        </a:spcBef>
        <a:spcAft>
          <a:spcPts val="800"/>
        </a:spcAft>
        <a:buFont typeface="Wingdings" panose="05000000000000000000" pitchFamily="2" charset="2"/>
        <a:buNone/>
        <a:defRPr sz="1867" kern="1200" baseline="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  <a:lvl2pPr marL="482588" indent="-241294" algn="l" defTabSz="1219170" rtl="0" eaLnBrk="1" latinLnBrk="0" hangingPunct="1">
        <a:spcBef>
          <a:spcPts val="0"/>
        </a:spcBef>
        <a:spcAft>
          <a:spcPts val="800"/>
        </a:spcAft>
        <a:buClr>
          <a:srgbClr val="999999"/>
        </a:buClr>
        <a:buFont typeface="Wingdings" pitchFamily="2" charset="2"/>
        <a:buChar char="§"/>
        <a:defRPr sz="1867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2pPr>
      <a:lvl3pPr marL="950360" indent="-226478" algn="l" defTabSz="1219170" rtl="0" eaLnBrk="1" latinLnBrk="0" hangingPunct="1">
        <a:spcBef>
          <a:spcPts val="0"/>
        </a:spcBef>
        <a:spcAft>
          <a:spcPts val="800"/>
        </a:spcAft>
        <a:buClr>
          <a:srgbClr val="999999"/>
        </a:buClr>
        <a:buFont typeface="Wingdings" pitchFamily="2" charset="2"/>
        <a:buChar char="§"/>
        <a:defRPr sz="1867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3pPr>
      <a:lvl4pPr marL="1430831" indent="-239178" algn="l" defTabSz="1219170" rtl="0" eaLnBrk="1" latinLnBrk="0" hangingPunct="1">
        <a:spcBef>
          <a:spcPts val="0"/>
        </a:spcBef>
        <a:spcAft>
          <a:spcPts val="800"/>
        </a:spcAft>
        <a:buClr>
          <a:srgbClr val="999999"/>
        </a:buClr>
        <a:buFont typeface="Wingdings" pitchFamily="2" charset="2"/>
        <a:buChar char="§"/>
        <a:defRPr sz="1867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4pPr>
      <a:lvl5pPr marL="1672125" indent="-241294" algn="l" defTabSz="1219170" rtl="0" eaLnBrk="1" latinLnBrk="0" hangingPunct="1">
        <a:spcBef>
          <a:spcPts val="0"/>
        </a:spcBef>
        <a:spcAft>
          <a:spcPts val="800"/>
        </a:spcAft>
        <a:buClr>
          <a:srgbClr val="999999"/>
        </a:buClr>
        <a:buFont typeface="Wingdings" pitchFamily="2" charset="2"/>
        <a:buChar char="§"/>
        <a:tabLst/>
        <a:defRPr sz="1867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848" userDrawn="1">
          <p15:clr>
            <a:srgbClr val="F26B43"/>
          </p15:clr>
        </p15:guide>
        <p15:guide id="2" pos="347" userDrawn="1">
          <p15:clr>
            <a:srgbClr val="F26B43"/>
          </p15:clr>
        </p15:guide>
        <p15:guide id="3" pos="7344" userDrawn="1">
          <p15:clr>
            <a:srgbClr val="F26B43"/>
          </p15:clr>
        </p15:guide>
        <p15:guide id="4" orient="horz" pos="115" userDrawn="1">
          <p15:clr>
            <a:srgbClr val="F26B43"/>
          </p15:clr>
        </p15:guide>
        <p15:guide id="6" orient="horz" pos="75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4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Untertitel 4">
            <a:extLst>
              <a:ext uri="{FF2B5EF4-FFF2-40B4-BE49-F238E27FC236}">
                <a16:creationId xmlns:a16="http://schemas.microsoft.com/office/drawing/2014/main" id="{7F21820F-0D71-93CA-6E4F-3E440DD7E1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0000" y="4021200"/>
            <a:ext cx="6840000" cy="718145"/>
          </a:xfrm>
        </p:spPr>
        <p:txBody>
          <a:bodyPr/>
          <a:lstStyle/>
          <a:p>
            <a:r>
              <a:rPr lang="en-US" dirty="0"/>
              <a:t>Modifications to new corrections</a:t>
            </a:r>
          </a:p>
          <a:p>
            <a:r>
              <a:rPr lang="en-US" dirty="0"/>
              <a:t>Labelling of CAD images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60BE456B-C3C2-478E-52C8-3CD0E15AC14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Thesis Graphics	</a:t>
            </a:r>
          </a:p>
        </p:txBody>
      </p:sp>
    </p:spTree>
    <p:extLst>
      <p:ext uri="{BB962C8B-B14F-4D97-AF65-F5344CB8AC3E}">
        <p14:creationId xmlns:p14="http://schemas.microsoft.com/office/powerpoint/2010/main" val="41493443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 of a diagram of a body and body&#10;&#10;AI-generated content may be incorrect.">
            <a:extLst>
              <a:ext uri="{FF2B5EF4-FFF2-40B4-BE49-F238E27FC236}">
                <a16:creationId xmlns:a16="http://schemas.microsoft.com/office/drawing/2014/main" id="{9B22DB67-5D32-1AA3-64DE-4D66D2F20E0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352" y="476672"/>
            <a:ext cx="7019722" cy="4526915"/>
          </a:xfrm>
          <a:prstGeom prst="rect">
            <a:avLst/>
          </a:prstGeom>
        </p:spPr>
      </p:pic>
      <p:pic>
        <p:nvPicPr>
          <p:cNvPr id="5" name="Picture 4" descr="A diagram of a film pressure&#10;&#10;AI-generated content may be incorrect.">
            <a:extLst>
              <a:ext uri="{FF2B5EF4-FFF2-40B4-BE49-F238E27FC236}">
                <a16:creationId xmlns:a16="http://schemas.microsoft.com/office/drawing/2014/main" id="{700622C2-6B8A-3DA4-656B-269F3534330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69" t="80450" r="73717"/>
          <a:stretch/>
        </p:blipFill>
        <p:spPr>
          <a:xfrm>
            <a:off x="1847528" y="5003587"/>
            <a:ext cx="1112898" cy="843022"/>
          </a:xfrm>
          <a:prstGeom prst="rect">
            <a:avLst/>
          </a:prstGeom>
        </p:spPr>
      </p:pic>
      <p:pic>
        <p:nvPicPr>
          <p:cNvPr id="6" name="Picture 5" descr="A diagram of a film pressure&#10;&#10;AI-generated content may be incorrect.">
            <a:extLst>
              <a:ext uri="{FF2B5EF4-FFF2-40B4-BE49-F238E27FC236}">
                <a16:creationId xmlns:a16="http://schemas.microsoft.com/office/drawing/2014/main" id="{F5DD10AC-D318-3C50-71EE-0C6B698A3CB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72" t="80450" r="50152"/>
          <a:stretch/>
        </p:blipFill>
        <p:spPr>
          <a:xfrm>
            <a:off x="3081927" y="5003587"/>
            <a:ext cx="741931" cy="843022"/>
          </a:xfrm>
          <a:prstGeom prst="rect">
            <a:avLst/>
          </a:prstGeom>
        </p:spPr>
      </p:pic>
      <p:pic>
        <p:nvPicPr>
          <p:cNvPr id="7" name="Picture 6" descr="A diagram of a film pressure&#10;&#10;AI-generated content may be incorrect.">
            <a:extLst>
              <a:ext uri="{FF2B5EF4-FFF2-40B4-BE49-F238E27FC236}">
                <a16:creationId xmlns:a16="http://schemas.microsoft.com/office/drawing/2014/main" id="{A24D4B7F-D5CD-1CBD-60AD-D3B134AF66C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444" t="80450" r="22365"/>
          <a:stretch/>
        </p:blipFill>
        <p:spPr>
          <a:xfrm>
            <a:off x="3833408" y="5003587"/>
            <a:ext cx="968051" cy="84302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D7C282D-5BA8-1C89-F43F-A9A7F8B25FAC}"/>
                  </a:ext>
                </a:extLst>
              </p:cNvPr>
              <p:cNvSpPr txBox="1"/>
              <p:nvPr/>
            </p:nvSpPr>
            <p:spPr>
              <a:xfrm>
                <a:off x="8184232" y="3212976"/>
                <a:ext cx="3096344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800" b="0" i="1" dirty="0">
                    <a:latin typeface="Cambria Math" panose="02040503050406030204" pitchFamily="18" charset="0"/>
                    <a:ea typeface="Verdana" panose="020B0604030504040204" pitchFamily="34" charset="0"/>
                  </a:rPr>
                  <a:t>Body 1 = </a:t>
                </a:r>
                <a:r>
                  <a:rPr lang="en-GB" sz="1800" b="0" i="1" dirty="0">
                    <a:solidFill>
                      <a:schemeClr val="accent3"/>
                    </a:solidFill>
                    <a:latin typeface="Cambria Math" panose="02040503050406030204" pitchFamily="18" charset="0"/>
                    <a:ea typeface="Verdana" panose="020B0604030504040204" pitchFamily="34" charset="0"/>
                  </a:rPr>
                  <a:t>Roller</a:t>
                </a:r>
              </a:p>
              <a:p>
                <a:r>
                  <a:rPr lang="en-GB" sz="1800" b="0" i="1" dirty="0">
                    <a:latin typeface="Cambria Math" panose="02040503050406030204" pitchFamily="18" charset="0"/>
                    <a:ea typeface="Verdana" panose="020B0604030504040204" pitchFamily="34" charset="0"/>
                  </a:rPr>
                  <a:t>Body 2 = </a:t>
                </a:r>
                <a:r>
                  <a:rPr lang="en-GB" sz="1800" i="1" dirty="0">
                    <a:solidFill>
                      <a:schemeClr val="accent3"/>
                    </a:solidFill>
                    <a:latin typeface="Cambria Math" panose="02040503050406030204" pitchFamily="18" charset="0"/>
                    <a:ea typeface="Verdana" panose="020B0604030504040204" pitchFamily="34" charset="0"/>
                  </a:rPr>
                  <a:t>Race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1800" b="0" i="1" smtClean="0"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𝑄</m:t>
                      </m:r>
                      <m:r>
                        <a:rPr lang="en-GB" sz="1800" b="0" i="1" smtClean="0"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r>
                        <a:rPr lang="en-GB" sz="18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𝑊</m:t>
                      </m:r>
                    </m:oMath>
                  </m:oMathPara>
                </a14:m>
                <a:endParaRPr lang="en-GB" sz="1800" b="0" i="1" dirty="0">
                  <a:solidFill>
                    <a:schemeClr val="accent3"/>
                  </a:solidFill>
                  <a:latin typeface="Cambria Math" panose="02040503050406030204" pitchFamily="18" charset="0"/>
                  <a:ea typeface="Verdana" panose="020B060403050404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800" i="1" smtClean="0"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GB" sz="1800" b="0" i="1" smtClean="0"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h</m:t>
                          </m:r>
                        </m:e>
                        <m:sub>
                          <m:r>
                            <a:rPr lang="en-GB" sz="1800" b="0" i="1" smtClean="0"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𝑜</m:t>
                          </m:r>
                        </m:sub>
                      </m:sSub>
                      <m:r>
                        <a:rPr lang="en-GB" sz="1800" b="0" i="1" smtClean="0"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 </m:t>
                      </m:r>
                      <m:sSub>
                        <m:sSubPr>
                          <m:ctrlPr>
                            <a:rPr lang="en-GB" sz="18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GB" sz="18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h</m:t>
                          </m:r>
                        </m:e>
                        <m:sub>
                          <m:r>
                            <a:rPr lang="en-GB" sz="18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GB" sz="180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D7C282D-5BA8-1C89-F43F-A9A7F8B25F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4232" y="3212976"/>
                <a:ext cx="3096344" cy="1200329"/>
              </a:xfrm>
              <a:prstGeom prst="rect">
                <a:avLst/>
              </a:prstGeom>
              <a:blipFill>
                <a:blip r:embed="rId5"/>
                <a:stretch>
                  <a:fillRect l="-1775" t="-304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663848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3F30B7-9218-7418-5506-B389C844A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Labelling style for following diagrams (From Gonda)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4840DD-FA6C-42E6-171C-FFAE6FAA84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384" y="1268760"/>
            <a:ext cx="6251004" cy="4536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2992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machine with several parts&#10;&#10;AI-generated content may be incorrect.">
            <a:extLst>
              <a:ext uri="{FF2B5EF4-FFF2-40B4-BE49-F238E27FC236}">
                <a16:creationId xmlns:a16="http://schemas.microsoft.com/office/drawing/2014/main" id="{9C4D8B0B-D43F-6AA5-883F-EEC02E37F2B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75" t="13250" r="22867" b="39500"/>
          <a:stretch/>
        </p:blipFill>
        <p:spPr>
          <a:xfrm>
            <a:off x="1689111" y="899001"/>
            <a:ext cx="8655362" cy="489654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A6E4EDC-8939-97A7-1186-615D208C102C}"/>
              </a:ext>
            </a:extLst>
          </p:cNvPr>
          <p:cNvSpPr txBox="1"/>
          <p:nvPr/>
        </p:nvSpPr>
        <p:spPr>
          <a:xfrm>
            <a:off x="672083" y="1627605"/>
            <a:ext cx="23042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Latin Modern Roman"/>
                <a:ea typeface="Verdana" panose="020B0604030504040204" pitchFamily="34" charset="0"/>
                <a:cs typeface="Verdana" panose="020B0604030504040204" pitchFamily="34" charset="0"/>
              </a:rPr>
              <a:t>Instrumented Bearing Bracket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4D8DB99-29D8-7DD4-0046-18FCF2F4993D}"/>
              </a:ext>
            </a:extLst>
          </p:cNvPr>
          <p:cNvSpPr txBox="1"/>
          <p:nvPr/>
        </p:nvSpPr>
        <p:spPr>
          <a:xfrm>
            <a:off x="669991" y="3091503"/>
            <a:ext cx="2304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Latin Modern Roman"/>
                <a:ea typeface="Verdana" panose="020B0604030504040204" pitchFamily="34" charset="0"/>
                <a:cs typeface="Verdana" panose="020B0604030504040204" pitchFamily="34" charset="0"/>
              </a:rPr>
              <a:t>Test Bearing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B3AAFB0-098E-5B8A-B687-4A9941BF36A7}"/>
              </a:ext>
            </a:extLst>
          </p:cNvPr>
          <p:cNvSpPr txBox="1"/>
          <p:nvPr/>
        </p:nvSpPr>
        <p:spPr>
          <a:xfrm>
            <a:off x="679591" y="2170478"/>
            <a:ext cx="2304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Latin Modern Roman"/>
                <a:ea typeface="Verdana" panose="020B0604030504040204" pitchFamily="34" charset="0"/>
                <a:cs typeface="Verdana" panose="020B0604030504040204" pitchFamily="34" charset="0"/>
              </a:rPr>
              <a:t>Accelerometer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DDE43E6-7553-FE02-CCEA-6B76724542C1}"/>
              </a:ext>
            </a:extLst>
          </p:cNvPr>
          <p:cNvSpPr txBox="1"/>
          <p:nvPr/>
        </p:nvSpPr>
        <p:spPr>
          <a:xfrm>
            <a:off x="679591" y="2473222"/>
            <a:ext cx="2304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Latin Modern Roman"/>
                <a:ea typeface="Verdana" panose="020B0604030504040204" pitchFamily="34" charset="0"/>
                <a:cs typeface="Verdana" panose="020B0604030504040204" pitchFamily="34" charset="0"/>
              </a:rPr>
              <a:t>Laser Vibrometer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39E5953-AF50-0C36-1B0A-EB307C9B9F09}"/>
              </a:ext>
            </a:extLst>
          </p:cNvPr>
          <p:cNvSpPr txBox="1"/>
          <p:nvPr/>
        </p:nvSpPr>
        <p:spPr>
          <a:xfrm>
            <a:off x="6571496" y="765730"/>
            <a:ext cx="2304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Latin Modern Roman"/>
                <a:ea typeface="Verdana" panose="020B0604030504040204" pitchFamily="34" charset="0"/>
                <a:cs typeface="Verdana" panose="020B0604030504040204" pitchFamily="34" charset="0"/>
              </a:rPr>
              <a:t>Support Bearing Bracket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508781D-F535-F7D5-0409-1175F311587C}"/>
              </a:ext>
            </a:extLst>
          </p:cNvPr>
          <p:cNvSpPr txBox="1"/>
          <p:nvPr/>
        </p:nvSpPr>
        <p:spPr>
          <a:xfrm>
            <a:off x="6859401" y="1069430"/>
            <a:ext cx="2304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Latin Modern Roman"/>
                <a:ea typeface="Verdana" panose="020B0604030504040204" pitchFamily="34" charset="0"/>
                <a:cs typeface="Verdana" panose="020B0604030504040204" pitchFamily="34" charset="0"/>
              </a:rPr>
              <a:t>Support Bearing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0B75B2E-70EC-CC13-1A50-BB17C8096412}"/>
              </a:ext>
            </a:extLst>
          </p:cNvPr>
          <p:cNvSpPr txBox="1"/>
          <p:nvPr/>
        </p:nvSpPr>
        <p:spPr>
          <a:xfrm>
            <a:off x="672083" y="1238483"/>
            <a:ext cx="2304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Latin Modern Roman"/>
                <a:ea typeface="Verdana" panose="020B0604030504040204" pitchFamily="34" charset="0"/>
                <a:cs typeface="Verdana" panose="020B0604030504040204" pitchFamily="34" charset="0"/>
              </a:rPr>
              <a:t>Load Applicator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A123DB4-B2FC-AD78-E699-8CDF5192A0F6}"/>
              </a:ext>
            </a:extLst>
          </p:cNvPr>
          <p:cNvSpPr txBox="1"/>
          <p:nvPr/>
        </p:nvSpPr>
        <p:spPr>
          <a:xfrm>
            <a:off x="9163657" y="1048916"/>
            <a:ext cx="14266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400" dirty="0">
                <a:latin typeface="Latin Modern Roman"/>
                <a:ea typeface="Verdana" panose="020B0604030504040204" pitchFamily="34" charset="0"/>
                <a:cs typeface="Verdana" panose="020B0604030504040204" pitchFamily="34" charset="0"/>
              </a:rPr>
              <a:t>AC Synchronous </a:t>
            </a:r>
          </a:p>
          <a:p>
            <a:pPr algn="r"/>
            <a:r>
              <a:rPr lang="en-GB" sz="1400" dirty="0">
                <a:latin typeface="Latin Modern Roman"/>
                <a:ea typeface="Verdana" panose="020B0604030504040204" pitchFamily="34" charset="0"/>
                <a:cs typeface="Verdana" panose="020B0604030504040204" pitchFamily="34" charset="0"/>
              </a:rPr>
              <a:t>Motor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3A6552D-65EC-4B05-BFF4-74257155D453}"/>
              </a:ext>
            </a:extLst>
          </p:cNvPr>
          <p:cNvSpPr txBox="1"/>
          <p:nvPr/>
        </p:nvSpPr>
        <p:spPr>
          <a:xfrm>
            <a:off x="672083" y="829570"/>
            <a:ext cx="2304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Latin Modern Roman"/>
                <a:ea typeface="Verdana" panose="020B0604030504040204" pitchFamily="34" charset="0"/>
                <a:cs typeface="Verdana" panose="020B0604030504040204" pitchFamily="34" charset="0"/>
              </a:rPr>
              <a:t>Load Arm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E470BC5-753D-2556-D2D6-8BAC6CE86F28}"/>
              </a:ext>
            </a:extLst>
          </p:cNvPr>
          <p:cNvSpPr txBox="1"/>
          <p:nvPr/>
        </p:nvSpPr>
        <p:spPr>
          <a:xfrm>
            <a:off x="679591" y="3440221"/>
            <a:ext cx="2304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Latin Modern Roman"/>
                <a:ea typeface="Verdana" panose="020B0604030504040204" pitchFamily="34" charset="0"/>
                <a:cs typeface="Verdana" panose="020B0604030504040204" pitchFamily="34" charset="0"/>
              </a:rPr>
              <a:t>Isolation Mounting Beds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A8C0181-01BF-0F7C-B996-61DCDB3896B3}"/>
              </a:ext>
            </a:extLst>
          </p:cNvPr>
          <p:cNvSpPr txBox="1"/>
          <p:nvPr/>
        </p:nvSpPr>
        <p:spPr>
          <a:xfrm>
            <a:off x="8271033" y="777048"/>
            <a:ext cx="2304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400" dirty="0">
                <a:latin typeface="Latin Modern Roman"/>
                <a:ea typeface="Verdana" panose="020B0604030504040204" pitchFamily="34" charset="0"/>
                <a:cs typeface="Verdana" panose="020B0604030504040204" pitchFamily="34" charset="0"/>
              </a:rPr>
              <a:t>High-Speed Couplings</a:t>
            </a: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8DD19106-6E46-721F-F041-CCD95291F491}"/>
              </a:ext>
            </a:extLst>
          </p:cNvPr>
          <p:cNvCxnSpPr>
            <a:cxnSpLocks/>
          </p:cNvCxnSpPr>
          <p:nvPr/>
        </p:nvCxnSpPr>
        <p:spPr>
          <a:xfrm>
            <a:off x="1847528" y="2361951"/>
            <a:ext cx="1105222" cy="152649"/>
          </a:xfrm>
          <a:prstGeom prst="straightConnector1">
            <a:avLst/>
          </a:prstGeom>
          <a:ln w="12700">
            <a:solidFill>
              <a:schemeClr val="tx1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897868D4-44D3-4049-F0DA-58608A8CDDE2}"/>
              </a:ext>
            </a:extLst>
          </p:cNvPr>
          <p:cNvCxnSpPr>
            <a:cxnSpLocks/>
          </p:cNvCxnSpPr>
          <p:nvPr/>
        </p:nvCxnSpPr>
        <p:spPr>
          <a:xfrm>
            <a:off x="1587634" y="1005234"/>
            <a:ext cx="3196720" cy="429898"/>
          </a:xfrm>
          <a:prstGeom prst="straightConnector1">
            <a:avLst/>
          </a:prstGeom>
          <a:ln w="12700">
            <a:solidFill>
              <a:schemeClr val="tx1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4CB5B164-D241-F1EB-3E86-BC66DBDC131E}"/>
              </a:ext>
            </a:extLst>
          </p:cNvPr>
          <p:cNvCxnSpPr>
            <a:cxnSpLocks/>
          </p:cNvCxnSpPr>
          <p:nvPr/>
        </p:nvCxnSpPr>
        <p:spPr>
          <a:xfrm>
            <a:off x="2011015" y="1385791"/>
            <a:ext cx="2992785" cy="868459"/>
          </a:xfrm>
          <a:prstGeom prst="straightConnector1">
            <a:avLst/>
          </a:prstGeom>
          <a:ln w="12700">
            <a:solidFill>
              <a:schemeClr val="tx1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ED5416C8-9F31-2020-584A-48BE793D013E}"/>
              </a:ext>
            </a:extLst>
          </p:cNvPr>
          <p:cNvCxnSpPr>
            <a:cxnSpLocks/>
          </p:cNvCxnSpPr>
          <p:nvPr/>
        </p:nvCxnSpPr>
        <p:spPr>
          <a:xfrm>
            <a:off x="2380139" y="1933260"/>
            <a:ext cx="339249" cy="209865"/>
          </a:xfrm>
          <a:prstGeom prst="straightConnector1">
            <a:avLst/>
          </a:prstGeom>
          <a:ln w="12700">
            <a:solidFill>
              <a:schemeClr val="tx1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A9CCCD44-7CA5-50BA-0864-B240DDCB111A}"/>
              </a:ext>
            </a:extLst>
          </p:cNvPr>
          <p:cNvCxnSpPr>
            <a:cxnSpLocks/>
          </p:cNvCxnSpPr>
          <p:nvPr/>
        </p:nvCxnSpPr>
        <p:spPr>
          <a:xfrm>
            <a:off x="2055311" y="2657135"/>
            <a:ext cx="664077" cy="119403"/>
          </a:xfrm>
          <a:prstGeom prst="straightConnector1">
            <a:avLst/>
          </a:prstGeom>
          <a:ln w="12700">
            <a:solidFill>
              <a:schemeClr val="tx1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EF49DF83-7E4A-DD08-982F-03C48C91A4AA}"/>
              </a:ext>
            </a:extLst>
          </p:cNvPr>
          <p:cNvCxnSpPr>
            <a:cxnSpLocks/>
          </p:cNvCxnSpPr>
          <p:nvPr/>
        </p:nvCxnSpPr>
        <p:spPr>
          <a:xfrm flipV="1">
            <a:off x="1689111" y="2990734"/>
            <a:ext cx="1172824" cy="248920"/>
          </a:xfrm>
          <a:prstGeom prst="straightConnector1">
            <a:avLst/>
          </a:prstGeom>
          <a:ln w="12700">
            <a:solidFill>
              <a:schemeClr val="tx1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AD43D7A8-2EE9-7B06-AD9A-746AAACF35CC}"/>
              </a:ext>
            </a:extLst>
          </p:cNvPr>
          <p:cNvCxnSpPr>
            <a:cxnSpLocks/>
          </p:cNvCxnSpPr>
          <p:nvPr/>
        </p:nvCxnSpPr>
        <p:spPr>
          <a:xfrm>
            <a:off x="2567608" y="3535590"/>
            <a:ext cx="0" cy="1608736"/>
          </a:xfrm>
          <a:prstGeom prst="straightConnector1">
            <a:avLst/>
          </a:prstGeom>
          <a:ln w="12700">
            <a:solidFill>
              <a:schemeClr val="tx1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F4DD5594-2E91-1264-D563-9BD53335A83A}"/>
              </a:ext>
            </a:extLst>
          </p:cNvPr>
          <p:cNvCxnSpPr>
            <a:cxnSpLocks/>
          </p:cNvCxnSpPr>
          <p:nvPr/>
        </p:nvCxnSpPr>
        <p:spPr>
          <a:xfrm>
            <a:off x="2549763" y="4339958"/>
            <a:ext cx="3839480" cy="0"/>
          </a:xfrm>
          <a:prstGeom prst="straightConnector1">
            <a:avLst/>
          </a:prstGeom>
          <a:ln w="12700">
            <a:solidFill>
              <a:schemeClr val="tx1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6323BC06-D5C5-AEFB-10DA-20183AEB40C7}"/>
              </a:ext>
            </a:extLst>
          </p:cNvPr>
          <p:cNvCxnSpPr>
            <a:cxnSpLocks/>
            <a:stCxn id="22" idx="1"/>
          </p:cNvCxnSpPr>
          <p:nvPr/>
        </p:nvCxnSpPr>
        <p:spPr>
          <a:xfrm flipH="1">
            <a:off x="6561419" y="919619"/>
            <a:ext cx="10077" cy="987688"/>
          </a:xfrm>
          <a:prstGeom prst="straightConnector1">
            <a:avLst/>
          </a:prstGeom>
          <a:ln w="12700">
            <a:solidFill>
              <a:schemeClr val="tx1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A73F7A98-1001-E221-9568-DF5BECA8C046}"/>
              </a:ext>
            </a:extLst>
          </p:cNvPr>
          <p:cNvCxnSpPr>
            <a:cxnSpLocks/>
          </p:cNvCxnSpPr>
          <p:nvPr/>
        </p:nvCxnSpPr>
        <p:spPr>
          <a:xfrm flipH="1">
            <a:off x="6422232" y="1216175"/>
            <a:ext cx="434788" cy="1491306"/>
          </a:xfrm>
          <a:prstGeom prst="straightConnector1">
            <a:avLst/>
          </a:prstGeom>
          <a:ln w="12700">
            <a:solidFill>
              <a:schemeClr val="tx1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06150F5E-68BC-4CF6-BBFB-5E705505BEB6}"/>
              </a:ext>
            </a:extLst>
          </p:cNvPr>
          <p:cNvCxnSpPr>
            <a:cxnSpLocks/>
          </p:cNvCxnSpPr>
          <p:nvPr/>
        </p:nvCxnSpPr>
        <p:spPr>
          <a:xfrm>
            <a:off x="7055385" y="2254250"/>
            <a:ext cx="0" cy="522288"/>
          </a:xfrm>
          <a:prstGeom prst="straightConnector1">
            <a:avLst/>
          </a:prstGeom>
          <a:ln w="12700">
            <a:solidFill>
              <a:schemeClr val="tx1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5297CE91-0B2B-3F28-A6E6-C87F0BB15D90}"/>
              </a:ext>
            </a:extLst>
          </p:cNvPr>
          <p:cNvCxnSpPr>
            <a:cxnSpLocks/>
          </p:cNvCxnSpPr>
          <p:nvPr/>
        </p:nvCxnSpPr>
        <p:spPr>
          <a:xfrm>
            <a:off x="5062537" y="1013178"/>
            <a:ext cx="0" cy="1858609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C0D256CA-9A0A-6497-843F-0670B0F4E162}"/>
              </a:ext>
            </a:extLst>
          </p:cNvPr>
          <p:cNvCxnSpPr>
            <a:cxnSpLocks/>
          </p:cNvCxnSpPr>
          <p:nvPr/>
        </p:nvCxnSpPr>
        <p:spPr>
          <a:xfrm>
            <a:off x="2865165" y="2858954"/>
            <a:ext cx="2189782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F66EC420-1703-0CA8-BB44-6F46CA7D7DAA}"/>
              </a:ext>
            </a:extLst>
          </p:cNvPr>
          <p:cNvSpPr txBox="1"/>
          <p:nvPr/>
        </p:nvSpPr>
        <p:spPr>
          <a:xfrm>
            <a:off x="4511824" y="722696"/>
            <a:ext cx="1199954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rgbClr val="7030A0"/>
                </a:solidFill>
                <a:latin typeface="Latin Modern Roman"/>
                <a:ea typeface="Verdana" panose="020B0604030504040204" pitchFamily="34" charset="0"/>
              </a:rPr>
              <a:t>Load Path</a:t>
            </a:r>
          </a:p>
        </p:txBody>
      </p: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7AE09485-760A-96ED-CA62-BB3B8D959425}"/>
              </a:ext>
            </a:extLst>
          </p:cNvPr>
          <p:cNvCxnSpPr>
            <a:cxnSpLocks/>
          </p:cNvCxnSpPr>
          <p:nvPr/>
        </p:nvCxnSpPr>
        <p:spPr>
          <a:xfrm>
            <a:off x="2862570" y="2846187"/>
            <a:ext cx="2381" cy="161925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DA3561EC-5B07-4EC2-E399-458C943A2D19}"/>
              </a:ext>
            </a:extLst>
          </p:cNvPr>
          <p:cNvCxnSpPr>
            <a:cxnSpLocks/>
          </p:cNvCxnSpPr>
          <p:nvPr/>
        </p:nvCxnSpPr>
        <p:spPr>
          <a:xfrm>
            <a:off x="8755867" y="876584"/>
            <a:ext cx="0" cy="1816262"/>
          </a:xfrm>
          <a:prstGeom prst="straightConnector1">
            <a:avLst/>
          </a:prstGeom>
          <a:ln w="12700">
            <a:solidFill>
              <a:schemeClr val="tx1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77B317B7-00CF-E0D0-6B78-7F8A9FBE5BBD}"/>
              </a:ext>
            </a:extLst>
          </p:cNvPr>
          <p:cNvCxnSpPr>
            <a:cxnSpLocks/>
          </p:cNvCxnSpPr>
          <p:nvPr/>
        </p:nvCxnSpPr>
        <p:spPr>
          <a:xfrm>
            <a:off x="9264352" y="1150100"/>
            <a:ext cx="0" cy="1514413"/>
          </a:xfrm>
          <a:prstGeom prst="straightConnector1">
            <a:avLst/>
          </a:prstGeom>
          <a:ln w="12700">
            <a:solidFill>
              <a:schemeClr val="tx1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33109626-C58D-95F3-0236-5E12D8067D08}"/>
              </a:ext>
            </a:extLst>
          </p:cNvPr>
          <p:cNvCxnSpPr/>
          <p:nvPr/>
        </p:nvCxnSpPr>
        <p:spPr>
          <a:xfrm>
            <a:off x="7032104" y="2254250"/>
            <a:ext cx="172376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89897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15F87D-1D08-FF64-C548-36978F8180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a machine&#10;&#10;AI-generated content may be incorrect.">
            <a:extLst>
              <a:ext uri="{FF2B5EF4-FFF2-40B4-BE49-F238E27FC236}">
                <a16:creationId xmlns:a16="http://schemas.microsoft.com/office/drawing/2014/main" id="{384BC450-7E73-FEE4-CFDB-3BC42A74C89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28" t="10834" r="27727" b="11250"/>
          <a:stretch/>
        </p:blipFill>
        <p:spPr>
          <a:xfrm>
            <a:off x="3155504" y="836712"/>
            <a:ext cx="5681351" cy="512750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2C8647F-3D5B-97CE-CD1B-F69F30FC2326}"/>
                  </a:ext>
                </a:extLst>
              </p:cNvPr>
              <p:cNvSpPr txBox="1"/>
              <p:nvPr/>
            </p:nvSpPr>
            <p:spPr>
              <a:xfrm>
                <a:off x="7614557" y="367242"/>
                <a:ext cx="2736304" cy="646331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GB" sz="1800" dirty="0">
                    <a:latin typeface="Latin Modern Roman"/>
                    <a:ea typeface="Verdana" panose="020B0604030504040204" pitchFamily="34" charset="0"/>
                    <a:cs typeface="Verdana" panose="020B0604030504040204" pitchFamily="34" charset="0"/>
                  </a:rPr>
                  <a:t>Laser Vibrometer </a:t>
                </a:r>
              </a:p>
              <a:p>
                <a:r>
                  <a:rPr lang="en-GB" sz="1800" dirty="0">
                    <a:latin typeface="Latin Modern Roman"/>
                    <a:ea typeface="Verdana" panose="020B0604030504040204" pitchFamily="34" charset="0"/>
                    <a:cs typeface="Verdana" panose="020B0604030504040204" pitchFamily="34" charset="0"/>
                  </a:rPr>
                  <a:t>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Verdana" panose="020B0604030504040204" pitchFamily="34" charset="0"/>
                      </a:rPr>
                      <m:t>Δ</m:t>
                    </m:r>
                    <m:sSub>
                      <m:sSubPr>
                        <m:ctrlPr>
                          <a:rPr lang="el-GR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GB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1800" dirty="0">
                  <a:latin typeface="Latin Modern Roman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2C8647F-3D5B-97CE-CD1B-F69F30FC23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4557" y="367242"/>
                <a:ext cx="2736304" cy="646331"/>
              </a:xfrm>
              <a:prstGeom prst="rect">
                <a:avLst/>
              </a:prstGeom>
              <a:blipFill>
                <a:blip r:embed="rId3"/>
                <a:stretch>
                  <a:fillRect l="-1782" t="-4717" b="-14151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C9D4D0F-7DED-D8AB-CE32-EF6C6CBA5D18}"/>
              </a:ext>
            </a:extLst>
          </p:cNvPr>
          <p:cNvCxnSpPr>
            <a:cxnSpLocks/>
          </p:cNvCxnSpPr>
          <p:nvPr/>
        </p:nvCxnSpPr>
        <p:spPr>
          <a:xfrm>
            <a:off x="7607808" y="466344"/>
            <a:ext cx="360" cy="3754744"/>
          </a:xfrm>
          <a:prstGeom prst="straightConnector1">
            <a:avLst/>
          </a:prstGeom>
          <a:ln w="19050">
            <a:solidFill>
              <a:schemeClr val="tx1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8D02130-6D9B-8702-C202-C7D0BE746E7E}"/>
              </a:ext>
            </a:extLst>
          </p:cNvPr>
          <p:cNvCxnSpPr>
            <a:cxnSpLocks/>
          </p:cNvCxnSpPr>
          <p:nvPr/>
        </p:nvCxnSpPr>
        <p:spPr>
          <a:xfrm flipH="1">
            <a:off x="7665244" y="4033838"/>
            <a:ext cx="1207294" cy="245268"/>
          </a:xfrm>
          <a:prstGeom prst="line">
            <a:avLst/>
          </a:prstGeom>
          <a:ln w="19050">
            <a:solidFill>
              <a:schemeClr val="tx1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BF64C12-09B1-3485-3533-DEE61E42FCC8}"/>
                  </a:ext>
                </a:extLst>
              </p:cNvPr>
              <p:cNvSpPr txBox="1"/>
              <p:nvPr/>
            </p:nvSpPr>
            <p:spPr>
              <a:xfrm>
                <a:off x="8836855" y="3841667"/>
                <a:ext cx="1800200" cy="646331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GB" sz="1800" dirty="0">
                    <a:latin typeface="Latin Modern Roman"/>
                    <a:ea typeface="Verdana" panose="020B0604030504040204" pitchFamily="34" charset="0"/>
                    <a:cs typeface="Verdana" panose="020B0604030504040204" pitchFamily="34" charset="0"/>
                  </a:rPr>
                  <a:t>Laser Vibrometer</a:t>
                </a:r>
              </a:p>
              <a:p>
                <a:r>
                  <a:rPr lang="en-GB" sz="1800" dirty="0">
                    <a:latin typeface="Latin Modern Roman"/>
                    <a:ea typeface="Verdana" panose="020B0604030504040204" pitchFamily="34" charset="0"/>
                    <a:cs typeface="Verdana" panose="020B0604030504040204" pitchFamily="34" charset="0"/>
                  </a:rPr>
                  <a:t>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Verdana" panose="020B0604030504040204" pitchFamily="34" charset="0"/>
                      </a:rPr>
                      <m:t>Δ</m:t>
                    </m:r>
                    <m:sSub>
                      <m:sSubPr>
                        <m:ctrlPr>
                          <a:rPr lang="el-GR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GB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GB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1800" dirty="0">
                  <a:latin typeface="Latin Modern Roman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BF64C12-09B1-3485-3533-DEE61E42FC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6855" y="3841667"/>
                <a:ext cx="1800200" cy="646331"/>
              </a:xfrm>
              <a:prstGeom prst="rect">
                <a:avLst/>
              </a:prstGeom>
              <a:blipFill>
                <a:blip r:embed="rId4"/>
                <a:stretch>
                  <a:fillRect l="-3051" t="-4717" r="-2712" b="-14151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050166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4E0571-C326-2024-5821-6053B1AD74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6D46C3AB-5AE9-867E-BA93-D4ACC999907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69" r="5700" b="10626"/>
          <a:stretch/>
        </p:blipFill>
        <p:spPr>
          <a:xfrm>
            <a:off x="3287688" y="548680"/>
            <a:ext cx="6408712" cy="506691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4EE15D7-08C2-D432-1AFE-91A51403B0AB}"/>
                  </a:ext>
                </a:extLst>
              </p:cNvPr>
              <p:cNvSpPr txBox="1"/>
              <p:nvPr/>
            </p:nvSpPr>
            <p:spPr>
              <a:xfrm>
                <a:off x="8911159" y="1081295"/>
                <a:ext cx="273630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800" dirty="0">
                    <a:latin typeface="Latin Modern Roman"/>
                    <a:ea typeface="Verdana" panose="020B0604030504040204" pitchFamily="34" charset="0"/>
                    <a:cs typeface="Verdana" panose="020B0604030504040204" pitchFamily="34" charset="0"/>
                  </a:rPr>
                  <a:t>Accelerometer</a:t>
                </a:r>
              </a:p>
              <a:p>
                <a:r>
                  <a:rPr lang="en-GB" sz="1800" dirty="0">
                    <a:latin typeface="Latin Modern Roman"/>
                    <a:ea typeface="Verdana" panose="020B0604030504040204" pitchFamily="34" charset="0"/>
                    <a:cs typeface="Verdana" panose="020B0604030504040204" pitchFamily="34" charset="0"/>
                  </a:rPr>
                  <a:t>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Verdana" panose="020B0604030504040204" pitchFamily="34" charset="0"/>
                      </a:rPr>
                      <m:t>Δ</m:t>
                    </m:r>
                    <m:sSub>
                      <m:sSubPr>
                        <m:ctrlPr>
                          <a:rPr lang="el-GR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n-GB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1800" dirty="0">
                  <a:latin typeface="Latin Modern Roman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4EE15D7-08C2-D432-1AFE-91A51403B0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1159" y="1081295"/>
                <a:ext cx="2736304" cy="646331"/>
              </a:xfrm>
              <a:prstGeom prst="rect">
                <a:avLst/>
              </a:prstGeom>
              <a:blipFill>
                <a:blip r:embed="rId3"/>
                <a:stretch>
                  <a:fillRect l="-2004" t="-4717" b="-1415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FEEC480A-6ADE-F66F-369D-4D616CB9D978}"/>
              </a:ext>
            </a:extLst>
          </p:cNvPr>
          <p:cNvCxnSpPr>
            <a:cxnSpLocks/>
          </p:cNvCxnSpPr>
          <p:nvPr/>
        </p:nvCxnSpPr>
        <p:spPr>
          <a:xfrm>
            <a:off x="8934450" y="1212850"/>
            <a:ext cx="9525" cy="1730375"/>
          </a:xfrm>
          <a:prstGeom prst="straightConnector1">
            <a:avLst/>
          </a:prstGeom>
          <a:ln w="19050">
            <a:solidFill>
              <a:schemeClr val="tx1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F47A4ED-B807-7B78-C5B1-5A3D9786749F}"/>
              </a:ext>
            </a:extLst>
          </p:cNvPr>
          <p:cNvCxnSpPr>
            <a:cxnSpLocks/>
          </p:cNvCxnSpPr>
          <p:nvPr/>
        </p:nvCxnSpPr>
        <p:spPr>
          <a:xfrm>
            <a:off x="7580376" y="694944"/>
            <a:ext cx="27792" cy="259004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2910A74-C0F2-484C-DE15-AADE38081383}"/>
                  </a:ext>
                </a:extLst>
              </p:cNvPr>
              <p:cNvSpPr txBox="1"/>
              <p:nvPr/>
            </p:nvSpPr>
            <p:spPr>
              <a:xfrm>
                <a:off x="7591425" y="596073"/>
                <a:ext cx="2812704" cy="646331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GB" sz="1800" dirty="0">
                    <a:latin typeface="Latin Modern Roman"/>
                    <a:ea typeface="Verdana" panose="020B0604030504040204" pitchFamily="34" charset="0"/>
                    <a:cs typeface="Verdana" panose="020B0604030504040204" pitchFamily="34" charset="0"/>
                  </a:rPr>
                  <a:t>Accelerometer</a:t>
                </a:r>
              </a:p>
              <a:p>
                <a:r>
                  <a:rPr lang="en-GB" sz="1800" dirty="0">
                    <a:latin typeface="Latin Modern Roman"/>
                    <a:ea typeface="Verdana" panose="020B0604030504040204" pitchFamily="34" charset="0"/>
                    <a:cs typeface="Verdana" panose="020B0604030504040204" pitchFamily="34" charset="0"/>
                  </a:rPr>
                  <a:t>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Verdana" panose="020B0604030504040204" pitchFamily="34" charset="0"/>
                      </a:rPr>
                      <m:t>Δ</m:t>
                    </m:r>
                    <m:sSub>
                      <m:sSubPr>
                        <m:ctrlPr>
                          <a:rPr lang="el-GR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GB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n-GB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1800" dirty="0">
                  <a:latin typeface="Latin Modern Roman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2910A74-C0F2-484C-DE15-AADE380813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1425" y="596073"/>
                <a:ext cx="2812704" cy="646331"/>
              </a:xfrm>
              <a:prstGeom prst="rect">
                <a:avLst/>
              </a:prstGeom>
              <a:blipFill>
                <a:blip r:embed="rId4"/>
                <a:stretch>
                  <a:fillRect l="-1732" t="-5660" b="-14151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80BD028-AF7C-9961-F63B-5F509A67A674}"/>
              </a:ext>
            </a:extLst>
          </p:cNvPr>
          <p:cNvCxnSpPr>
            <a:cxnSpLocks/>
          </p:cNvCxnSpPr>
          <p:nvPr/>
        </p:nvCxnSpPr>
        <p:spPr>
          <a:xfrm>
            <a:off x="7600950" y="3302000"/>
            <a:ext cx="806450" cy="190500"/>
          </a:xfrm>
          <a:prstGeom prst="straightConnector1">
            <a:avLst/>
          </a:prstGeom>
          <a:ln w="19050">
            <a:solidFill>
              <a:schemeClr val="tx1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77143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yellow and silver metal object&#10;&#10;AI-generated content may be incorrect.">
            <a:extLst>
              <a:ext uri="{FF2B5EF4-FFF2-40B4-BE49-F238E27FC236}">
                <a16:creationId xmlns:a16="http://schemas.microsoft.com/office/drawing/2014/main" id="{92B8B2CF-6D57-F0C7-BD80-57051173568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27" t="16544" r="4739" b="19641"/>
          <a:stretch/>
        </p:blipFill>
        <p:spPr>
          <a:xfrm>
            <a:off x="2783632" y="908720"/>
            <a:ext cx="7992888" cy="423152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10262E5-A482-C55D-FA8A-E3385902BDF6}"/>
              </a:ext>
            </a:extLst>
          </p:cNvPr>
          <p:cNvSpPr txBox="1"/>
          <p:nvPr/>
        </p:nvSpPr>
        <p:spPr>
          <a:xfrm>
            <a:off x="3503712" y="1482899"/>
            <a:ext cx="23042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>
                <a:latin typeface="Latin Modern Roman"/>
                <a:ea typeface="Verdana" panose="020B0604030504040204" pitchFamily="34" charset="0"/>
                <a:cs typeface="Verdana" panose="020B0604030504040204" pitchFamily="34" charset="0"/>
              </a:rPr>
              <a:t>Shaft </a:t>
            </a:r>
          </a:p>
          <a:p>
            <a:pPr algn="ctr"/>
            <a:r>
              <a:rPr lang="en-GB" sz="1400" dirty="0">
                <a:latin typeface="Latin Modern Roman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en-GB" sz="1400" i="1" dirty="0">
                <a:latin typeface="Latin Modern Roman"/>
                <a:ea typeface="Verdana" panose="020B0604030504040204" pitchFamily="34" charset="0"/>
                <a:cs typeface="Verdana" panose="020B0604030504040204" pitchFamily="34" charset="0"/>
              </a:rPr>
              <a:t>Flexible Body</a:t>
            </a:r>
            <a:r>
              <a:rPr lang="en-GB" sz="1400" dirty="0">
                <a:latin typeface="Latin Modern Roman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EA3B079-7332-2A20-A2F2-B9BA6913F234}"/>
              </a:ext>
            </a:extLst>
          </p:cNvPr>
          <p:cNvCxnSpPr>
            <a:cxnSpLocks/>
          </p:cNvCxnSpPr>
          <p:nvPr/>
        </p:nvCxnSpPr>
        <p:spPr>
          <a:xfrm>
            <a:off x="4079776" y="1556792"/>
            <a:ext cx="0" cy="1296144"/>
          </a:xfrm>
          <a:prstGeom prst="straightConnector1">
            <a:avLst/>
          </a:prstGeom>
          <a:ln w="12700">
            <a:solidFill>
              <a:schemeClr val="tx1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3B9B96E-084F-0B1C-B80A-14ECD11C1AAF}"/>
              </a:ext>
            </a:extLst>
          </p:cNvPr>
          <p:cNvSpPr txBox="1"/>
          <p:nvPr/>
        </p:nvSpPr>
        <p:spPr>
          <a:xfrm>
            <a:off x="8184232" y="1475202"/>
            <a:ext cx="23042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>
                <a:latin typeface="Latin Modern Roman"/>
                <a:ea typeface="Verdana" panose="020B0604030504040204" pitchFamily="34" charset="0"/>
                <a:cs typeface="Verdana" panose="020B0604030504040204" pitchFamily="34" charset="0"/>
              </a:rPr>
              <a:t>Housing</a:t>
            </a:r>
          </a:p>
          <a:p>
            <a:pPr algn="ctr"/>
            <a:r>
              <a:rPr lang="en-GB" sz="1400" dirty="0">
                <a:latin typeface="Latin Modern Roman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en-GB" sz="1400" i="1" dirty="0">
                <a:latin typeface="Latin Modern Roman"/>
                <a:ea typeface="Verdana" panose="020B0604030504040204" pitchFamily="34" charset="0"/>
                <a:cs typeface="Verdana" panose="020B0604030504040204" pitchFamily="34" charset="0"/>
              </a:rPr>
              <a:t>Rigid Body</a:t>
            </a:r>
            <a:r>
              <a:rPr lang="en-GB" sz="1400" dirty="0">
                <a:latin typeface="Latin Modern Roman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CED8C6D-9EDB-26F2-07A3-F463D1D87CD3}"/>
              </a:ext>
            </a:extLst>
          </p:cNvPr>
          <p:cNvCxnSpPr>
            <a:cxnSpLocks/>
          </p:cNvCxnSpPr>
          <p:nvPr/>
        </p:nvCxnSpPr>
        <p:spPr>
          <a:xfrm>
            <a:off x="9840416" y="1556792"/>
            <a:ext cx="0" cy="1015380"/>
          </a:xfrm>
          <a:prstGeom prst="straightConnector1">
            <a:avLst/>
          </a:prstGeom>
          <a:ln w="12700">
            <a:solidFill>
              <a:schemeClr val="tx1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E515C1D-FDE6-67D3-8B2D-A800A5FA504F}"/>
              </a:ext>
            </a:extLst>
          </p:cNvPr>
          <p:cNvSpPr txBox="1"/>
          <p:nvPr/>
        </p:nvSpPr>
        <p:spPr>
          <a:xfrm>
            <a:off x="3143672" y="4113218"/>
            <a:ext cx="230425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>
                <a:latin typeface="Latin Modern Roman"/>
                <a:ea typeface="Verdana" panose="020B0604030504040204" pitchFamily="34" charset="0"/>
                <a:cs typeface="Verdana" panose="020B0604030504040204" pitchFamily="34" charset="0"/>
              </a:rPr>
              <a:t>Bearing 1 </a:t>
            </a:r>
          </a:p>
          <a:p>
            <a:pPr algn="ctr"/>
            <a:r>
              <a:rPr lang="en-GB" sz="1400" dirty="0">
                <a:latin typeface="Latin Modern Roman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en-GB" sz="1400" i="1" dirty="0">
                <a:latin typeface="Latin Modern Roman"/>
                <a:ea typeface="Verdana" panose="020B0604030504040204" pitchFamily="34" charset="0"/>
                <a:cs typeface="Verdana" panose="020B0604030504040204" pitchFamily="34" charset="0"/>
              </a:rPr>
              <a:t>Lubricated Component Model</a:t>
            </a:r>
            <a:r>
              <a:rPr lang="en-GB" sz="1400" dirty="0">
                <a:latin typeface="Latin Modern Roman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8FB1795-FBDE-92BB-4DDC-BEBA4C1025AE}"/>
              </a:ext>
            </a:extLst>
          </p:cNvPr>
          <p:cNvSpPr txBox="1"/>
          <p:nvPr/>
        </p:nvSpPr>
        <p:spPr>
          <a:xfrm>
            <a:off x="7536160" y="4005065"/>
            <a:ext cx="230425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>
                <a:latin typeface="Latin Modern Roman"/>
                <a:ea typeface="Verdana" panose="020B0604030504040204" pitchFamily="34" charset="0"/>
                <a:cs typeface="Verdana" panose="020B0604030504040204" pitchFamily="34" charset="0"/>
              </a:rPr>
              <a:t>Bearing 2 </a:t>
            </a:r>
          </a:p>
          <a:p>
            <a:pPr algn="ctr"/>
            <a:r>
              <a:rPr lang="en-GB" sz="1400" dirty="0">
                <a:latin typeface="Latin Modern Roman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en-GB" sz="1400" i="1" dirty="0">
                <a:latin typeface="Latin Modern Roman"/>
                <a:ea typeface="Verdana" panose="020B0604030504040204" pitchFamily="34" charset="0"/>
                <a:cs typeface="Verdana" panose="020B0604030504040204" pitchFamily="34" charset="0"/>
              </a:rPr>
              <a:t>Lubricated Component Model</a:t>
            </a:r>
            <a:r>
              <a:rPr lang="en-GB" sz="1400" dirty="0">
                <a:latin typeface="Latin Modern Roman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C575B61-5892-C3EA-2C33-D0FCFD1A4EBF}"/>
              </a:ext>
            </a:extLst>
          </p:cNvPr>
          <p:cNvCxnSpPr>
            <a:cxnSpLocks/>
          </p:cNvCxnSpPr>
          <p:nvPr/>
        </p:nvCxnSpPr>
        <p:spPr>
          <a:xfrm>
            <a:off x="2477791" y="810290"/>
            <a:ext cx="0" cy="9265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765AE4B-4420-04B7-33CE-5E00EC649700}"/>
              </a:ext>
            </a:extLst>
          </p:cNvPr>
          <p:cNvCxnSpPr>
            <a:cxnSpLocks/>
          </p:cNvCxnSpPr>
          <p:nvPr/>
        </p:nvCxnSpPr>
        <p:spPr>
          <a:xfrm>
            <a:off x="2473549" y="810290"/>
            <a:ext cx="11437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AC3D4D7-775C-87F7-4055-81D4F4FF3115}"/>
              </a:ext>
            </a:extLst>
          </p:cNvPr>
          <p:cNvSpPr txBox="1"/>
          <p:nvPr/>
        </p:nvSpPr>
        <p:spPr>
          <a:xfrm>
            <a:off x="2342680" y="1744509"/>
            <a:ext cx="2880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>
                <a:latin typeface="Latin Modern Roman"/>
                <a:ea typeface="Verdana" panose="020B0604030504040204" pitchFamily="34" charset="0"/>
                <a:cs typeface="Verdana" panose="020B0604030504040204" pitchFamily="34" charset="0"/>
              </a:rPr>
              <a:t>z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D31FEAE-01BE-4038-9129-2CAD1BEC597A}"/>
              </a:ext>
            </a:extLst>
          </p:cNvPr>
          <p:cNvSpPr txBox="1"/>
          <p:nvPr/>
        </p:nvSpPr>
        <p:spPr>
          <a:xfrm>
            <a:off x="3598813" y="656401"/>
            <a:ext cx="2880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>
                <a:latin typeface="Latin Modern Roman"/>
                <a:ea typeface="Verdana" panose="020B0604030504040204" pitchFamily="34" charset="0"/>
                <a:cs typeface="Verdana" panose="020B0604030504040204" pitchFamily="34" charset="0"/>
              </a:rPr>
              <a:t>x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280CD4E-099B-D97D-46CD-825DB0EABFCE}"/>
              </a:ext>
            </a:extLst>
          </p:cNvPr>
          <p:cNvCxnSpPr>
            <a:cxnSpLocks/>
          </p:cNvCxnSpPr>
          <p:nvPr/>
        </p:nvCxnSpPr>
        <p:spPr>
          <a:xfrm flipH="1" flipV="1">
            <a:off x="3276600" y="3086100"/>
            <a:ext cx="610245" cy="1134988"/>
          </a:xfrm>
          <a:prstGeom prst="straightConnector1">
            <a:avLst/>
          </a:prstGeom>
          <a:ln w="12700">
            <a:solidFill>
              <a:schemeClr val="tx1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78F13F0-B4BE-5CCB-27F4-1A2560624B1A}"/>
              </a:ext>
            </a:extLst>
          </p:cNvPr>
          <p:cNvCxnSpPr>
            <a:cxnSpLocks/>
          </p:cNvCxnSpPr>
          <p:nvPr/>
        </p:nvCxnSpPr>
        <p:spPr>
          <a:xfrm flipV="1">
            <a:off x="9179632" y="3086100"/>
            <a:ext cx="793043" cy="1089939"/>
          </a:xfrm>
          <a:prstGeom prst="straightConnector1">
            <a:avLst/>
          </a:prstGeom>
          <a:ln w="12700">
            <a:solidFill>
              <a:schemeClr val="tx1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709573A-3906-E8D0-E12F-A7FAC11AF766}"/>
              </a:ext>
            </a:extLst>
          </p:cNvPr>
          <p:cNvCxnSpPr>
            <a:cxnSpLocks/>
          </p:cNvCxnSpPr>
          <p:nvPr/>
        </p:nvCxnSpPr>
        <p:spPr>
          <a:xfrm>
            <a:off x="6672064" y="1412776"/>
            <a:ext cx="0" cy="1687925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CD87EF07-C5D6-1329-0D3E-00BFA57B1100}"/>
              </a:ext>
            </a:extLst>
          </p:cNvPr>
          <p:cNvSpPr txBox="1"/>
          <p:nvPr/>
        </p:nvSpPr>
        <p:spPr>
          <a:xfrm>
            <a:off x="5519936" y="1069650"/>
            <a:ext cx="2304256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400" dirty="0">
                <a:solidFill>
                  <a:srgbClr val="7030A0"/>
                </a:solidFill>
                <a:latin typeface="Latin Modern Roman"/>
                <a:ea typeface="Verdana" panose="020B0604030504040204" pitchFamily="34" charset="0"/>
                <a:cs typeface="Verdana" panose="020B0604030504040204" pitchFamily="34" charset="0"/>
              </a:rPr>
              <a:t>External Loads</a:t>
            </a:r>
          </a:p>
        </p:txBody>
      </p:sp>
    </p:spTree>
    <p:extLst>
      <p:ext uri="{BB962C8B-B14F-4D97-AF65-F5344CB8AC3E}">
        <p14:creationId xmlns:p14="http://schemas.microsoft.com/office/powerpoint/2010/main" val="37159575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DB35C0A-F379-BE7F-A242-3E71821F399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408" y="764704"/>
            <a:ext cx="5587867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9597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4E24D46-85B6-5303-4CC1-8A6A9F1C6E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92" y="383082"/>
            <a:ext cx="4898292" cy="4082874"/>
          </a:xfrm>
          <a:prstGeom prst="rect">
            <a:avLst/>
          </a:prstGeom>
        </p:spPr>
      </p:pic>
      <p:pic>
        <p:nvPicPr>
          <p:cNvPr id="4" name="Picture 3" descr="A white circle with dots in it&#10;&#10;AI-generated content may be incorrect.">
            <a:extLst>
              <a:ext uri="{FF2B5EF4-FFF2-40B4-BE49-F238E27FC236}">
                <a16:creationId xmlns:a16="http://schemas.microsoft.com/office/drawing/2014/main" id="{C2E6D054-4D6A-A800-2D01-83ED502F99D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700" b="21650"/>
          <a:stretch/>
        </p:blipFill>
        <p:spPr>
          <a:xfrm>
            <a:off x="6384032" y="1988840"/>
            <a:ext cx="4849278" cy="3816424"/>
          </a:xfrm>
          <a:prstGeom prst="rect">
            <a:avLst/>
          </a:prstGeom>
        </p:spPr>
      </p:pic>
      <p:pic>
        <p:nvPicPr>
          <p:cNvPr id="6" name="Graphic 5" descr="Checkmark with solid fill">
            <a:extLst>
              <a:ext uri="{FF2B5EF4-FFF2-40B4-BE49-F238E27FC236}">
                <a16:creationId xmlns:a16="http://schemas.microsoft.com/office/drawing/2014/main" id="{94FD2D66-0EBC-8E5A-4223-53ACA147CD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20336" y="19472"/>
            <a:ext cx="1800200" cy="18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5452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E0B77E-C14C-F495-B776-A7E711C2E5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F2C315B-EDAC-A044-1C23-B5145BEE2D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188640"/>
            <a:ext cx="5256584" cy="353799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735B24D-AA72-775C-E8C3-DA0695B18F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344" y="3933056"/>
            <a:ext cx="3528392" cy="2363164"/>
          </a:xfrm>
          <a:prstGeom prst="rect">
            <a:avLst/>
          </a:prstGeom>
        </p:spPr>
      </p:pic>
      <p:pic>
        <p:nvPicPr>
          <p:cNvPr id="4" name="Picture 3" descr="A blue and black logo&#10;&#10;AI-generated content may be incorrect.">
            <a:extLst>
              <a:ext uri="{FF2B5EF4-FFF2-40B4-BE49-F238E27FC236}">
                <a16:creationId xmlns:a16="http://schemas.microsoft.com/office/drawing/2014/main" id="{72E77A4D-EBA4-5972-39EB-F1BD5F6B586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0016" y="1222857"/>
            <a:ext cx="5508385" cy="5633864"/>
          </a:xfrm>
          <a:prstGeom prst="rect">
            <a:avLst/>
          </a:prstGeom>
        </p:spPr>
      </p:pic>
      <p:pic>
        <p:nvPicPr>
          <p:cNvPr id="6" name="Graphic 5" descr="Checkmark with solid fill">
            <a:extLst>
              <a:ext uri="{FF2B5EF4-FFF2-40B4-BE49-F238E27FC236}">
                <a16:creationId xmlns:a16="http://schemas.microsoft.com/office/drawing/2014/main" id="{A10B819E-3810-26E0-04B8-7C78DA1BF5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120336" y="19472"/>
            <a:ext cx="1800200" cy="18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0653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6B38DF-27BD-5E94-284E-9178C7A042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18AD97-9FAA-9526-3222-90F0CD068FC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36" y="-99392"/>
            <a:ext cx="6456040" cy="3631523"/>
          </a:xfrm>
          <a:prstGeom prst="rect">
            <a:avLst/>
          </a:prstGeom>
        </p:spPr>
      </p:pic>
      <p:pic>
        <p:nvPicPr>
          <p:cNvPr id="4" name="Picture 3" descr="A diagram of a roller race&#10;&#10;AI-generated content may be incorrect.">
            <a:extLst>
              <a:ext uri="{FF2B5EF4-FFF2-40B4-BE49-F238E27FC236}">
                <a16:creationId xmlns:a16="http://schemas.microsoft.com/office/drawing/2014/main" id="{063223A2-2A31-3520-7A39-F5B1D9FB34A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4480" y="1556792"/>
            <a:ext cx="7542588" cy="5712203"/>
          </a:xfrm>
          <a:prstGeom prst="rect">
            <a:avLst/>
          </a:prstGeom>
        </p:spPr>
      </p:pic>
      <p:pic>
        <p:nvPicPr>
          <p:cNvPr id="5" name="Graphic 4" descr="Checkmark with solid fill">
            <a:extLst>
              <a:ext uri="{FF2B5EF4-FFF2-40B4-BE49-F238E27FC236}">
                <a16:creationId xmlns:a16="http://schemas.microsoft.com/office/drawing/2014/main" id="{E4239A5E-91E8-66AF-55F5-75F0DDD8F4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20336" y="19472"/>
            <a:ext cx="1800200" cy="18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2109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6D0402-B69C-1B20-D1D0-84689E5D01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824C1AB-3600-75D9-1FF9-7EA916C4F77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352" y="188640"/>
            <a:ext cx="4869371" cy="4032448"/>
          </a:xfrm>
          <a:prstGeom prst="rect">
            <a:avLst/>
          </a:prstGeom>
        </p:spPr>
      </p:pic>
      <p:pic>
        <p:nvPicPr>
          <p:cNvPr id="4" name="Picture 3" descr="A black background with blue squares&#10;&#10;AI-generated content may be incorrect.">
            <a:extLst>
              <a:ext uri="{FF2B5EF4-FFF2-40B4-BE49-F238E27FC236}">
                <a16:creationId xmlns:a16="http://schemas.microsoft.com/office/drawing/2014/main" id="{6880B705-A5BF-49A6-667D-1A1A1E8A90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3952" y="792088"/>
            <a:ext cx="6211256" cy="6858000"/>
          </a:xfrm>
          <a:prstGeom prst="rect">
            <a:avLst/>
          </a:prstGeom>
        </p:spPr>
      </p:pic>
      <p:pic>
        <p:nvPicPr>
          <p:cNvPr id="5" name="Graphic 4" descr="Checkmark with solid fill">
            <a:extLst>
              <a:ext uri="{FF2B5EF4-FFF2-40B4-BE49-F238E27FC236}">
                <a16:creationId xmlns:a16="http://schemas.microsoft.com/office/drawing/2014/main" id="{A78F9151-2621-1C4B-717B-B6CFE443E4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408368" y="9027"/>
            <a:ext cx="1800200" cy="18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29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CDB85C-1DA1-EEE3-4696-C90A446499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D3F3D46-C841-1E02-0F10-159C28B4B1F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344" y="188640"/>
            <a:ext cx="4691250" cy="3582576"/>
          </a:xfrm>
          <a:prstGeom prst="rect">
            <a:avLst/>
          </a:prstGeom>
        </p:spPr>
      </p:pic>
      <p:pic>
        <p:nvPicPr>
          <p:cNvPr id="3" name="Picture 2" descr="A black background with blue dots&#10;&#10;AI-generated content may be incorrect.">
            <a:extLst>
              <a:ext uri="{FF2B5EF4-FFF2-40B4-BE49-F238E27FC236}">
                <a16:creationId xmlns:a16="http://schemas.microsoft.com/office/drawing/2014/main" id="{DA6CB13C-B5EB-4A0C-1A08-00C5C738843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9856" y="545466"/>
            <a:ext cx="6973484" cy="7077238"/>
          </a:xfrm>
          <a:prstGeom prst="rect">
            <a:avLst/>
          </a:prstGeom>
        </p:spPr>
      </p:pic>
      <p:pic>
        <p:nvPicPr>
          <p:cNvPr id="4" name="Graphic 3" descr="Checkmark with solid fill">
            <a:extLst>
              <a:ext uri="{FF2B5EF4-FFF2-40B4-BE49-F238E27FC236}">
                <a16:creationId xmlns:a16="http://schemas.microsoft.com/office/drawing/2014/main" id="{AAFF38D9-69AD-0BDB-E1E0-51848DF339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408368" y="9027"/>
            <a:ext cx="1800200" cy="18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4209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sphere with lines and a black background&#10;&#10;AI-generated content may be incorrect.">
            <a:extLst>
              <a:ext uri="{FF2B5EF4-FFF2-40B4-BE49-F238E27FC236}">
                <a16:creationId xmlns:a16="http://schemas.microsoft.com/office/drawing/2014/main" id="{52781F38-90F1-5302-4F69-D0ED38CE38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2175" y="404664"/>
            <a:ext cx="5174425" cy="6696877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8B281BFD-3A91-EDC9-2441-EA7A3FC0D6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400" y="260648"/>
            <a:ext cx="4744309" cy="3897111"/>
          </a:xfrm>
          <a:prstGeom prst="rect">
            <a:avLst/>
          </a:prstGeom>
        </p:spPr>
      </p:pic>
      <p:pic>
        <p:nvPicPr>
          <p:cNvPr id="78" name="Graphic 77" descr="Checkmark with solid fill">
            <a:extLst>
              <a:ext uri="{FF2B5EF4-FFF2-40B4-BE49-F238E27FC236}">
                <a16:creationId xmlns:a16="http://schemas.microsoft.com/office/drawing/2014/main" id="{F3960CDC-87B1-B625-8BB1-73006C768C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408368" y="9027"/>
            <a:ext cx="1800200" cy="18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0081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720CAD-D04E-8E39-FD5D-58C457A0CC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1372EC-9B72-38F2-0D40-0C9BBC2F142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2712" y="169696"/>
            <a:ext cx="6100545" cy="3431556"/>
          </a:xfrm>
          <a:prstGeom prst="rect">
            <a:avLst/>
          </a:prstGeom>
        </p:spPr>
      </p:pic>
      <p:pic>
        <p:nvPicPr>
          <p:cNvPr id="4" name="Picture 3" descr="A white circle with dots&#10;&#10;AI-generated content may be incorrect.">
            <a:extLst>
              <a:ext uri="{FF2B5EF4-FFF2-40B4-BE49-F238E27FC236}">
                <a16:creationId xmlns:a16="http://schemas.microsoft.com/office/drawing/2014/main" id="{0100BF69-1DD4-593D-35B6-2C787C56348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1864" y="548680"/>
            <a:ext cx="7676150" cy="685800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9B6FF6C4-87A9-42E8-C758-784E43F7234D}"/>
              </a:ext>
            </a:extLst>
          </p:cNvPr>
          <p:cNvSpPr/>
          <p:nvPr/>
        </p:nvSpPr>
        <p:spPr>
          <a:xfrm>
            <a:off x="11352584" y="3649185"/>
            <a:ext cx="432048" cy="360040"/>
          </a:xfrm>
          <a:prstGeom prst="ellipse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5A0B6CB-0081-D7ED-0E0E-5F4F92164290}"/>
                  </a:ext>
                </a:extLst>
              </p:cNvPr>
              <p:cNvSpPr txBox="1"/>
              <p:nvPr/>
            </p:nvSpPr>
            <p:spPr>
              <a:xfrm>
                <a:off x="11451511" y="2788842"/>
                <a:ext cx="43204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800" b="1" i="1" smtClean="0">
                              <a:solidFill>
                                <a:srgbClr val="76B729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GB" sz="1800" b="1" i="1">
                              <a:solidFill>
                                <a:srgbClr val="76B729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𝝓</m:t>
                          </m:r>
                        </m:e>
                        <m:sub>
                          <m:r>
                            <a:rPr lang="en-GB" sz="1800" b="1" i="1" smtClean="0">
                              <a:solidFill>
                                <a:srgbClr val="76B729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𝒙</m:t>
                          </m:r>
                        </m:sub>
                      </m:sSub>
                    </m:oMath>
                  </m:oMathPara>
                </a14:m>
                <a:endParaRPr lang="en-GB" sz="1800" b="1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5A0B6CB-0081-D7ED-0E0E-5F4F921642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51511" y="2788842"/>
                <a:ext cx="432048" cy="369332"/>
              </a:xfrm>
              <a:prstGeom prst="rect">
                <a:avLst/>
              </a:prstGeom>
              <a:blipFill>
                <a:blip r:embed="rId4"/>
                <a:stretch>
                  <a:fillRect l="-4286" b="-1639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5EB7A68-566F-67CF-2FE4-6F325F951EC4}"/>
              </a:ext>
            </a:extLst>
          </p:cNvPr>
          <p:cNvCxnSpPr>
            <a:cxnSpLocks/>
          </p:cNvCxnSpPr>
          <p:nvPr/>
        </p:nvCxnSpPr>
        <p:spPr>
          <a:xfrm flipH="1">
            <a:off x="11568608" y="3208815"/>
            <a:ext cx="98927" cy="4403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76178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48B4023-CB10-2C24-3DF4-4ED7FF59853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36" y="188640"/>
            <a:ext cx="4896544" cy="2377335"/>
          </a:xfrm>
          <a:prstGeom prst="rect">
            <a:avLst/>
          </a:prstGeom>
        </p:spPr>
      </p:pic>
      <p:pic>
        <p:nvPicPr>
          <p:cNvPr id="4" name="Picture 3" descr="A diagram of a bearing&#10;&#10;AI-generated content may be incorrect.">
            <a:extLst>
              <a:ext uri="{FF2B5EF4-FFF2-40B4-BE49-F238E27FC236}">
                <a16:creationId xmlns:a16="http://schemas.microsoft.com/office/drawing/2014/main" id="{D4691987-BDD1-EC5E-0597-302C60B4595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7848" y="2420888"/>
            <a:ext cx="6969119" cy="515719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975203F-AA6C-B169-309D-3051953007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21" t="-171" b="86968"/>
          <a:stretch/>
        </p:blipFill>
        <p:spPr>
          <a:xfrm>
            <a:off x="5703203" y="2852936"/>
            <a:ext cx="5985520" cy="440113"/>
          </a:xfrm>
          <a:prstGeom prst="rect">
            <a:avLst/>
          </a:prstGeom>
          <a:ln w="28575">
            <a:solidFill>
              <a:srgbClr val="76B729"/>
            </a:solidFill>
          </a:ln>
        </p:spPr>
      </p:pic>
    </p:spTree>
    <p:extLst>
      <p:ext uri="{BB962C8B-B14F-4D97-AF65-F5344CB8AC3E}">
        <p14:creationId xmlns:p14="http://schemas.microsoft.com/office/powerpoint/2010/main" val="2801242160"/>
      </p:ext>
    </p:extLst>
  </p:cSld>
  <p:clrMapOvr>
    <a:masterClrMapping/>
  </p:clrMapOvr>
</p:sld>
</file>

<file path=ppt/theme/theme1.xml><?xml version="1.0" encoding="utf-8"?>
<a:theme xmlns:a="http://schemas.openxmlformats.org/drawingml/2006/main" name="AVL_DA_v1.0_en Main Heading">
  <a:themeElements>
    <a:clrScheme name="AVL Master 2024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05A99"/>
      </a:accent1>
      <a:accent2>
        <a:srgbClr val="00A5C8"/>
      </a:accent2>
      <a:accent3>
        <a:srgbClr val="13A538"/>
      </a:accent3>
      <a:accent4>
        <a:srgbClr val="AFCB08"/>
      </a:accent4>
      <a:accent5>
        <a:srgbClr val="BFBFBF"/>
      </a:accent5>
      <a:accent6>
        <a:srgbClr val="888888"/>
      </a:accent6>
      <a:hlink>
        <a:srgbClr val="005A99"/>
      </a:hlink>
      <a:folHlink>
        <a:srgbClr val="888888"/>
      </a:folHlink>
    </a:clrScheme>
    <a:fontScheme name="Consolas-Verdana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sz="1800" dirty="0">
            <a:latin typeface="Verdana" panose="020B0604030504040204" pitchFamily="34" charset="0"/>
            <a:ea typeface="Verdana" panose="020B0604030504040204" pitchFamily="34" charset="0"/>
            <a:cs typeface="Verdana" panose="020B060403050404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VL PowerPoint Master Template 2024 v1.0" id="{FD122800-FBE4-4D9C-A12D-2E19671F9CD7}" vid="{4CDA7E84-ED76-42C3-AC02-0E9D78547BE5}"/>
    </a:ext>
  </a:extLst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867</TotalTime>
  <Words>113</Words>
  <Application>Microsoft Office PowerPoint</Application>
  <PresentationFormat>Widescreen</PresentationFormat>
  <Paragraphs>41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6" baseType="lpstr">
      <vt:lpstr>Arial</vt:lpstr>
      <vt:lpstr>Avenir Book</vt:lpstr>
      <vt:lpstr>Avenir Light</vt:lpstr>
      <vt:lpstr>Calibri</vt:lpstr>
      <vt:lpstr>Cambria Math</vt:lpstr>
      <vt:lpstr>Latin Modern Roman</vt:lpstr>
      <vt:lpstr>Symbol</vt:lpstr>
      <vt:lpstr>Verdana</vt:lpstr>
      <vt:lpstr>Wingdings</vt:lpstr>
      <vt:lpstr>AVL_DA_v1.0_en Main Heading</vt:lpstr>
      <vt:lpstr>Thesis Graphics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Labelling style for following diagrams (From Gonda)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>AVL List GmbH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Questa, Harry AVL/AT</dc:creator>
  <cp:keywords/>
  <cp:lastModifiedBy>Harry Questa</cp:lastModifiedBy>
  <cp:revision>16</cp:revision>
  <dcterms:created xsi:type="dcterms:W3CDTF">2026-02-26T09:58:10Z</dcterms:created>
  <dcterms:modified xsi:type="dcterms:W3CDTF">2026-03-01T00:20:47Z</dcterms:modified>
  <cp:version>1.0</cp:version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VL_TR_Document_ID">
    <vt:lpwstr/>
  </property>
  <property fmtid="{D5CDD505-2E9C-101B-9397-08002B2CF9AE}" pid="3" name="Document number">
    <vt:lpwstr/>
  </property>
  <property fmtid="{D5CDD505-2E9C-101B-9397-08002B2CF9AE}" pid="4" name="AVL_ManagerInfo">
    <vt:lpwstr/>
  </property>
  <property fmtid="{D5CDD505-2E9C-101B-9397-08002B2CF9AE}" pid="5" name="AVL_Author1">
    <vt:lpwstr/>
  </property>
  <property fmtid="{D5CDD505-2E9C-101B-9397-08002B2CF9AE}" pid="6" name="AVL_Author2">
    <vt:lpwstr/>
  </property>
  <property fmtid="{D5CDD505-2E9C-101B-9397-08002B2CF9AE}" pid="7" name="AVL_Author3">
    <vt:lpwstr/>
  </property>
  <property fmtid="{D5CDD505-2E9C-101B-9397-08002B2CF9AE}" pid="8" name="AVL_Co_Author_1">
    <vt:lpwstr/>
  </property>
  <property fmtid="{D5CDD505-2E9C-101B-9397-08002B2CF9AE}" pid="9" name="AVL_Co_Author_2">
    <vt:lpwstr/>
  </property>
  <property fmtid="{D5CDD505-2E9C-101B-9397-08002B2CF9AE}" pid="10" name="AVL_Co_Author_3">
    <vt:lpwstr/>
  </property>
  <property fmtid="{D5CDD505-2E9C-101B-9397-08002B2CF9AE}" pid="11" name="AVL_Department">
    <vt:lpwstr/>
  </property>
  <property fmtid="{D5CDD505-2E9C-101B-9397-08002B2CF9AE}" pid="12" name="AVL_Approved_by">
    <vt:lpwstr/>
  </property>
  <property fmtid="{D5CDD505-2E9C-101B-9397-08002B2CF9AE}" pid="13" name="AVL_Release_Date">
    <vt:lpwstr>26.02.2026</vt:lpwstr>
  </property>
  <property fmtid="{D5CDD505-2E9C-101B-9397-08002B2CF9AE}" pid="14" name="AVL_Security_Level">
    <vt:lpwstr>Internal</vt:lpwstr>
  </property>
  <property fmtid="{D5CDD505-2E9C-101B-9397-08002B2CF9AE}" pid="15" name="AVL_Customer">
    <vt:lpwstr/>
  </property>
  <property fmtid="{D5CDD505-2E9C-101B-9397-08002B2CF9AE}" pid="16" name="AVL_Proj_ID">
    <vt:lpwstr/>
  </property>
  <property fmtid="{D5CDD505-2E9C-101B-9397-08002B2CF9AE}" pid="17" name="AVL_Task_ID">
    <vt:lpwstr/>
  </property>
  <property fmtid="{D5CDD505-2E9C-101B-9397-08002B2CF9AE}" pid="18" name="AVL_Model_ID">
    <vt:lpwstr/>
  </property>
  <property fmtid="{D5CDD505-2E9C-101B-9397-08002B2CF9AE}" pid="19" name="AVL_CompanyBranchName">
    <vt:lpwstr>Graz</vt:lpwstr>
  </property>
  <property fmtid="{D5CDD505-2E9C-101B-9397-08002B2CF9AE}" pid="20" name="AVL_StreetName">
    <vt:lpwstr>Hans-List-Platz</vt:lpwstr>
  </property>
  <property fmtid="{D5CDD505-2E9C-101B-9397-08002B2CF9AE}" pid="21" name="AVL_StreetNumber">
    <vt:lpwstr>1</vt:lpwstr>
  </property>
  <property fmtid="{D5CDD505-2E9C-101B-9397-08002B2CF9AE}" pid="22" name="AVL_AddressExtension">
    <vt:lpwstr/>
  </property>
  <property fmtid="{D5CDD505-2E9C-101B-9397-08002B2CF9AE}" pid="23" name="AVL_Zip">
    <vt:lpwstr>A-8020</vt:lpwstr>
  </property>
  <property fmtid="{D5CDD505-2E9C-101B-9397-08002B2CF9AE}" pid="24" name="AVL_City">
    <vt:lpwstr>Graz</vt:lpwstr>
  </property>
  <property fmtid="{D5CDD505-2E9C-101B-9397-08002B2CF9AE}" pid="25" name="AVL_Phone">
    <vt:lpwstr>+43 316 787 - 0</vt:lpwstr>
  </property>
  <property fmtid="{D5CDD505-2E9C-101B-9397-08002B2CF9AE}" pid="26" name="AVL_Fax">
    <vt:lpwstr/>
  </property>
  <property fmtid="{D5CDD505-2E9C-101B-9397-08002B2CF9AE}" pid="27" name="AVL_Mail">
    <vt:lpwstr/>
  </property>
  <property fmtid="{D5CDD505-2E9C-101B-9397-08002B2CF9AE}" pid="28" name="AVL_BranchOfficeList">
    <vt:lpwstr/>
  </property>
  <property fmtid="{D5CDD505-2E9C-101B-9397-08002B2CF9AE}" pid="29" name="AVL_BankName">
    <vt:lpwstr/>
  </property>
  <property fmtid="{D5CDD505-2E9C-101B-9397-08002B2CF9AE}" pid="30" name="AVL_IBAN">
    <vt:lpwstr/>
  </property>
  <property fmtid="{D5CDD505-2E9C-101B-9397-08002B2CF9AE}" pid="31" name="AVL_BIC">
    <vt:lpwstr/>
  </property>
  <property fmtid="{D5CDD505-2E9C-101B-9397-08002B2CF9AE}" pid="32" name="AVL_CompanyCountry">
    <vt:lpwstr>Austria</vt:lpwstr>
  </property>
  <property fmtid="{D5CDD505-2E9C-101B-9397-08002B2CF9AE}" pid="33" name="AVL_LogoFileName">
    <vt:lpwstr>AVL Standard</vt:lpwstr>
  </property>
  <property fmtid="{D5CDD505-2E9C-101B-9397-08002B2CF9AE}" pid="34" name="AVL_Template_Version">
    <vt:i4>2402</vt:i4>
  </property>
  <property fmtid="{D5CDD505-2E9C-101B-9397-08002B2CF9AE}" pid="35" name="lifeCycleState">
    <vt:lpwstr/>
  </property>
  <property fmtid="{D5CDD505-2E9C-101B-9397-08002B2CF9AE}" pid="36" name="MSIP_Label_61075092-e835-4209-8938-695d786e0591_Enabled">
    <vt:lpwstr>true</vt:lpwstr>
  </property>
  <property fmtid="{D5CDD505-2E9C-101B-9397-08002B2CF9AE}" pid="37" name="MSIP_Label_61075092-e835-4209-8938-695d786e0591_SetDate">
    <vt:lpwstr>2026-02-26T10:00:33Z</vt:lpwstr>
  </property>
  <property fmtid="{D5CDD505-2E9C-101B-9397-08002B2CF9AE}" pid="38" name="MSIP_Label_61075092-e835-4209-8938-695d786e0591_Method">
    <vt:lpwstr>Standard</vt:lpwstr>
  </property>
  <property fmtid="{D5CDD505-2E9C-101B-9397-08002B2CF9AE}" pid="39" name="MSIP_Label_61075092-e835-4209-8938-695d786e0591_Name">
    <vt:lpwstr>internal</vt:lpwstr>
  </property>
  <property fmtid="{D5CDD505-2E9C-101B-9397-08002B2CF9AE}" pid="40" name="MSIP_Label_61075092-e835-4209-8938-695d786e0591_SiteId">
    <vt:lpwstr>b4bc7e59-9a34-4622-ab54-d7a1a680f47a</vt:lpwstr>
  </property>
  <property fmtid="{D5CDD505-2E9C-101B-9397-08002B2CF9AE}" pid="41" name="MSIP_Label_61075092-e835-4209-8938-695d786e0591_ActionId">
    <vt:lpwstr>6905f08a-046f-490f-8729-d720963dfd98</vt:lpwstr>
  </property>
  <property fmtid="{D5CDD505-2E9C-101B-9397-08002B2CF9AE}" pid="42" name="MSIP_Label_61075092-e835-4209-8938-695d786e0591_ContentBits">
    <vt:lpwstr>0</vt:lpwstr>
  </property>
  <property fmtid="{D5CDD505-2E9C-101B-9397-08002B2CF9AE}" pid="43" name="MSIP_Label_61075092-e835-4209-8938-695d786e0591_Tag">
    <vt:lpwstr>10, 3, 0, 1</vt:lpwstr>
  </property>
</Properties>
</file>